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56" r:id="rId3"/>
    <p:sldId id="257" r:id="rId4"/>
    <p:sldId id="259" r:id="rId5"/>
    <p:sldId id="260" r:id="rId6"/>
    <p:sldId id="258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0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142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899D3-C3D8-442F-A9BB-E0DEF3A1D3D0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C1D08-419E-46F5-86EA-BE494ABBA6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8911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899D3-C3D8-442F-A9BB-E0DEF3A1D3D0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C1D08-419E-46F5-86EA-BE494ABBA6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5209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899D3-C3D8-442F-A9BB-E0DEF3A1D3D0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C1D08-419E-46F5-86EA-BE494ABBA6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8281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899D3-C3D8-442F-A9BB-E0DEF3A1D3D0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C1D08-419E-46F5-86EA-BE494ABBA6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4802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899D3-C3D8-442F-A9BB-E0DEF3A1D3D0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C1D08-419E-46F5-86EA-BE494ABBA6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053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899D3-C3D8-442F-A9BB-E0DEF3A1D3D0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C1D08-419E-46F5-86EA-BE494ABBA6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8557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899D3-C3D8-442F-A9BB-E0DEF3A1D3D0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C1D08-419E-46F5-86EA-BE494ABBA6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388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899D3-C3D8-442F-A9BB-E0DEF3A1D3D0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C1D08-419E-46F5-86EA-BE494ABBA6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2062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899D3-C3D8-442F-A9BB-E0DEF3A1D3D0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C1D08-419E-46F5-86EA-BE494ABBA6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27905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899D3-C3D8-442F-A9BB-E0DEF3A1D3D0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C1D08-419E-46F5-86EA-BE494ABBA6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6147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899D3-C3D8-442F-A9BB-E0DEF3A1D3D0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C1D08-419E-46F5-86EA-BE494ABBA6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5353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1899D3-C3D8-442F-A9BB-E0DEF3A1D3D0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C1D08-419E-46F5-86EA-BE494ABBA6B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Рамка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113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gif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gif"/><Relationship Id="rId4" Type="http://schemas.openxmlformats.org/officeDocument/2006/relationships/image" Target="../media/image3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werta.com/upload/servlogos/f6cc2ffc2747e323a2f45ff7681af600.jpg" TargetMode="External"/><Relationship Id="rId13" Type="http://schemas.openxmlformats.org/officeDocument/2006/relationships/hyperlink" Target="https://arhivurokov.ru/kopilka/uploads/user_file_5458fc98498f0/konspiekt-nod-po-ravitiiu-riechi-s-ispol-zovaniiem-mniemotiekhniki-v-starshiei-ghruppie_2.jpeg" TargetMode="External"/><Relationship Id="rId18" Type="http://schemas.openxmlformats.org/officeDocument/2006/relationships/hyperlink" Target="http://images.myshared.ru/5/435366/slide_8.jpg" TargetMode="External"/><Relationship Id="rId3" Type="http://schemas.openxmlformats.org/officeDocument/2006/relationships/hyperlink" Target="http://mamaschool.ru/wp-content/uploads/2013/08/zagadki-pro-mushku-150x120.jpg" TargetMode="External"/><Relationship Id="rId21" Type="http://schemas.openxmlformats.org/officeDocument/2006/relationships/hyperlink" Target="http://www.fruitcorp.com/img/f-watermelon.jpg" TargetMode="External"/><Relationship Id="rId7" Type="http://schemas.openxmlformats.org/officeDocument/2006/relationships/hyperlink" Target="http://sportsblogs.star-telegram.com/.a/6a00e54f7fc4c58833017d427f78f9970c-600wi" TargetMode="External"/><Relationship Id="rId12" Type="http://schemas.openxmlformats.org/officeDocument/2006/relationships/hyperlink" Target="http://images.locanto.ae/Washer-Dryer-machine-servicing-in-Dubai/gallery_1263683472.jpg" TargetMode="External"/><Relationship Id="rId17" Type="http://schemas.openxmlformats.org/officeDocument/2006/relationships/hyperlink" Target="http://www.ondemandappscript.com/img/home/carpentersondemand.png" TargetMode="External"/><Relationship Id="rId2" Type="http://schemas.openxmlformats.org/officeDocument/2006/relationships/hyperlink" Target="http://mamaschool.ru/wp-content/uploads/2013/08/zagadki-pro-mishky-150x120.jpg" TargetMode="External"/><Relationship Id="rId16" Type="http://schemas.openxmlformats.org/officeDocument/2006/relationships/hyperlink" Target="https://www.colourbox.com/preview/3146726-red-thread-and-needle-isolated-on-white.jpg" TargetMode="External"/><Relationship Id="rId20" Type="http://schemas.openxmlformats.org/officeDocument/2006/relationships/hyperlink" Target="http://img0.liveinternet.ru/images/attach/b/4/102/976/102976948_large_0_c9cf5_abfcc0a3_XL.pn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s00.yaplakal.com/pics/userpic/5/8/7/av-289785.jpg" TargetMode="External"/><Relationship Id="rId11" Type="http://schemas.openxmlformats.org/officeDocument/2006/relationships/hyperlink" Target="http://pochemu4ka.ru/_fr/10/8903836.jpg" TargetMode="External"/><Relationship Id="rId5" Type="http://schemas.openxmlformats.org/officeDocument/2006/relationships/hyperlink" Target="http://www.testedich.de/quiz24/picture/pic_1190219042_1.jpg" TargetMode="External"/><Relationship Id="rId15" Type="http://schemas.openxmlformats.org/officeDocument/2006/relationships/hyperlink" Target="https://www.igromagazin.ru/img/offers_imgs/16106-3.jpg" TargetMode="External"/><Relationship Id="rId10" Type="http://schemas.openxmlformats.org/officeDocument/2006/relationships/hyperlink" Target="http://www.child-lib-gtn.ru/presentations/big/slajd23.jpg" TargetMode="External"/><Relationship Id="rId19" Type="http://schemas.openxmlformats.org/officeDocument/2006/relationships/hyperlink" Target="http://ic.pics.livejournal.com/nataliyrus/60168792/28704/28704_300.jpg" TargetMode="External"/><Relationship Id="rId4" Type="http://schemas.openxmlformats.org/officeDocument/2006/relationships/hyperlink" Target="http://mamaschool.ru/wp-content/uploads/2013/08/zagadki-pro-nosoroga-150x120.jpg" TargetMode="External"/><Relationship Id="rId9" Type="http://schemas.openxmlformats.org/officeDocument/2006/relationships/hyperlink" Target="https://media.lamsao.com/Data/quynhdtn/25012016/du_doan_van_menh_cua_con_theo_gio_sinh_cua_tung_con_giap11.jpg" TargetMode="External"/><Relationship Id="rId14" Type="http://schemas.openxmlformats.org/officeDocument/2006/relationships/hyperlink" Target="http://www.letoshop.rs/slike/609535.jpg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img-fotki.yandex.ru/get/9325/83813999.1613/0_11c919_e8e525c0_L.png" TargetMode="External"/><Relationship Id="rId3" Type="http://schemas.openxmlformats.org/officeDocument/2006/relationships/hyperlink" Target="https://ds03.infourok.ru/uploads/ex/12db/0005df3a-dbc61097/hello_html_66fb8a84.jpg" TargetMode="External"/><Relationship Id="rId7" Type="http://schemas.openxmlformats.org/officeDocument/2006/relationships/hyperlink" Target="http://hipermir.ru/image/pticy/sinica_color.jpg" TargetMode="External"/><Relationship Id="rId2" Type="http://schemas.openxmlformats.org/officeDocument/2006/relationships/hyperlink" Target="http://images.gofreedownload.net/cartoon-transportation-vectors-241904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s412224.vk.me/v412224055/9ec/O8py3xSFZJ8.jpg" TargetMode="External"/><Relationship Id="rId5" Type="http://schemas.openxmlformats.org/officeDocument/2006/relationships/hyperlink" Target="http://savepic.su/1649884m.jpg" TargetMode="External"/><Relationship Id="rId4" Type="http://schemas.openxmlformats.org/officeDocument/2006/relationships/hyperlink" Target="http://www.rastut-goda.ru/images/stories/flexicontent/m_--16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gif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gif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gif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gif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gif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gif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gif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gif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1142" y="514421"/>
            <a:ext cx="630172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4400" b="1" cap="none" spc="0" dirty="0" smtClean="0">
                <a:ln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Интерактивное пособие</a:t>
            </a:r>
            <a:endParaRPr lang="ru-RU" sz="4400" b="1" cap="none" spc="0" dirty="0">
              <a:ln/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29826" y="1437751"/>
            <a:ext cx="728436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8000" b="1" cap="none" spc="0" dirty="0" smtClean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anose="02020603050405020304" pitchFamily="18" charset="0"/>
              </a:rPr>
              <a:t>«Учимся читать»</a:t>
            </a:r>
            <a:endParaRPr lang="ru-RU" sz="8000" b="1" cap="none" spc="0" dirty="0">
              <a:ln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15227" y="2468265"/>
            <a:ext cx="151355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3600" b="1" cap="none" spc="0" dirty="0" smtClean="0">
                <a:ln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anose="02020603050405020304" pitchFamily="18" charset="0"/>
              </a:rPr>
              <a:t>1 часть</a:t>
            </a:r>
            <a:endParaRPr lang="ru-RU" sz="3600" b="1" cap="none" spc="0" dirty="0">
              <a:ln/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8116" y="2489772"/>
            <a:ext cx="4047484" cy="404748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502954" y="5336927"/>
            <a:ext cx="314951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cap="none" spc="0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Подготовила</a:t>
            </a:r>
          </a:p>
          <a:p>
            <a:pPr algn="ctr"/>
            <a:r>
              <a:rPr lang="ru-RU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Малеева Татьяна Викторовна,</a:t>
            </a:r>
            <a:endParaRPr lang="ru-RU" cap="none" spc="0" dirty="0" smtClean="0">
              <a:ln w="10541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</a:p>
          <a:p>
            <a:pPr algn="ctr"/>
            <a:r>
              <a:rPr lang="ru-RU" cap="none" spc="0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ГУО «СШ № 21 г. Бобруйска»</a:t>
            </a:r>
            <a:endParaRPr lang="ru-RU" cap="none" spc="0" dirty="0">
              <a:ln w="10541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Управляющая кнопка: сведения 6">
            <a:hlinkClick r:id="rId3" action="ppaction://hlinksldjump" highlightClick="1"/>
          </p:cNvPr>
          <p:cNvSpPr/>
          <p:nvPr/>
        </p:nvSpPr>
        <p:spPr>
          <a:xfrm>
            <a:off x="261257" y="217714"/>
            <a:ext cx="362857" cy="406400"/>
          </a:xfrm>
          <a:prstGeom prst="actionButtonInformation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335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Скругленный прямоугольник 59"/>
          <p:cNvSpPr/>
          <p:nvPr/>
        </p:nvSpPr>
        <p:spPr>
          <a:xfrm>
            <a:off x="2014008" y="2818750"/>
            <a:ext cx="855618" cy="64044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4206569" y="2818750"/>
            <a:ext cx="855618" cy="640444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6299467" y="2818750"/>
            <a:ext cx="855618" cy="64044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>
            <a:off x="1830486" y="3798752"/>
            <a:ext cx="1146629" cy="1074057"/>
          </a:xfrm>
          <a:prstGeom prst="rect">
            <a:avLst/>
          </a:prstGeom>
          <a:ln w="381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4020752" y="3798751"/>
            <a:ext cx="1146629" cy="1074057"/>
          </a:xfrm>
          <a:prstGeom prst="rect">
            <a:avLst/>
          </a:prstGeom>
          <a:ln w="381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6168804" y="3798751"/>
            <a:ext cx="1146629" cy="1074057"/>
          </a:xfrm>
          <a:prstGeom prst="rect">
            <a:avLst/>
          </a:prstGeom>
          <a:ln w="381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1913651" y="3078106"/>
            <a:ext cx="970137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13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6021629" y="3022665"/>
            <a:ext cx="1390124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endParaRPr lang="ru-RU" sz="13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4044332" y="3082290"/>
            <a:ext cx="1069524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13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185916" y="1046352"/>
            <a:ext cx="1204176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-18529" y="2531591"/>
            <a:ext cx="1678665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7676132" y="1023404"/>
            <a:ext cx="1390125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7797589" y="2492953"/>
            <a:ext cx="1204176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5279801" y="4453825"/>
            <a:ext cx="970137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2833887" y="4335779"/>
            <a:ext cx="1168910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198741" y="-438887"/>
            <a:ext cx="1069524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7824026" y="-446145"/>
            <a:ext cx="1069524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1451427" y="348342"/>
            <a:ext cx="2057401" cy="2119086"/>
            <a:chOff x="1451427" y="348342"/>
            <a:chExt cx="2057401" cy="2119086"/>
          </a:xfrm>
        </p:grpSpPr>
        <p:sp>
          <p:nvSpPr>
            <p:cNvPr id="4" name="Рамка 3"/>
            <p:cNvSpPr/>
            <p:nvPr/>
          </p:nvSpPr>
          <p:spPr>
            <a:xfrm>
              <a:off x="1451427" y="348342"/>
              <a:ext cx="1973943" cy="2119086"/>
            </a:xfrm>
            <a:prstGeom prst="frame">
              <a:avLst>
                <a:gd name="adj1" fmla="val 4446"/>
              </a:avLst>
            </a:prstGeom>
            <a:solidFill>
              <a:srgbClr val="0070C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grpSp>
          <p:nvGrpSpPr>
            <p:cNvPr id="3" name="Группа 2"/>
            <p:cNvGrpSpPr/>
            <p:nvPr/>
          </p:nvGrpSpPr>
          <p:grpSpPr>
            <a:xfrm>
              <a:off x="1555796" y="424305"/>
              <a:ext cx="1953032" cy="1973157"/>
              <a:chOff x="-1126450" y="2342926"/>
              <a:chExt cx="2020591" cy="1967159"/>
            </a:xfrm>
          </p:grpSpPr>
          <p:sp>
            <p:nvSpPr>
              <p:cNvPr id="32" name="Прямоугольник 31"/>
              <p:cNvSpPr/>
              <p:nvPr/>
            </p:nvSpPr>
            <p:spPr>
              <a:xfrm>
                <a:off x="-1126450" y="2342926"/>
                <a:ext cx="1829440" cy="196715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" name="Рисунок 1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6679" b="46792"/>
              <a:stretch/>
            </p:blipFill>
            <p:spPr>
              <a:xfrm>
                <a:off x="-1097547" y="2583839"/>
                <a:ext cx="1991688" cy="1384593"/>
              </a:xfrm>
              <a:prstGeom prst="rect">
                <a:avLst/>
              </a:prstGeom>
            </p:spPr>
          </p:pic>
        </p:grpSp>
      </p:grpSp>
      <p:grpSp>
        <p:nvGrpSpPr>
          <p:cNvPr id="7" name="Группа 6"/>
          <p:cNvGrpSpPr/>
          <p:nvPr/>
        </p:nvGrpSpPr>
        <p:grpSpPr>
          <a:xfrm>
            <a:off x="3508827" y="348342"/>
            <a:ext cx="1973943" cy="2130851"/>
            <a:chOff x="3508827" y="348342"/>
            <a:chExt cx="1973943" cy="2130851"/>
          </a:xfrm>
        </p:grpSpPr>
        <p:sp>
          <p:nvSpPr>
            <p:cNvPr id="8" name="Рамка 7"/>
            <p:cNvSpPr/>
            <p:nvPr/>
          </p:nvSpPr>
          <p:spPr>
            <a:xfrm>
              <a:off x="3508827" y="348342"/>
              <a:ext cx="1973943" cy="2119086"/>
            </a:xfrm>
            <a:prstGeom prst="frame">
              <a:avLst>
                <a:gd name="adj1" fmla="val 4446"/>
              </a:avLst>
            </a:prstGeom>
            <a:solidFill>
              <a:srgbClr val="0070C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3582965" y="444303"/>
              <a:ext cx="1848660" cy="19013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7" name="Рисунок 36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33" t="37111" r="5833" b="27778"/>
            <a:stretch/>
          </p:blipFill>
          <p:spPr>
            <a:xfrm rot="18818061" flipV="1">
              <a:off x="3464831" y="1109146"/>
              <a:ext cx="2053458" cy="686635"/>
            </a:xfrm>
            <a:prstGeom prst="rect">
              <a:avLst/>
            </a:prstGeom>
          </p:spPr>
        </p:pic>
      </p:grpSp>
      <p:grpSp>
        <p:nvGrpSpPr>
          <p:cNvPr id="16" name="Группа 15"/>
          <p:cNvGrpSpPr/>
          <p:nvPr/>
        </p:nvGrpSpPr>
        <p:grpSpPr>
          <a:xfrm>
            <a:off x="5640854" y="348342"/>
            <a:ext cx="1986840" cy="2119086"/>
            <a:chOff x="5640854" y="348342"/>
            <a:chExt cx="1986840" cy="2119086"/>
          </a:xfrm>
        </p:grpSpPr>
        <p:sp>
          <p:nvSpPr>
            <p:cNvPr id="9" name="Рамка 8"/>
            <p:cNvSpPr/>
            <p:nvPr/>
          </p:nvSpPr>
          <p:spPr>
            <a:xfrm>
              <a:off x="5640854" y="348342"/>
              <a:ext cx="1973943" cy="2119086"/>
            </a:xfrm>
            <a:prstGeom prst="frame">
              <a:avLst>
                <a:gd name="adj1" fmla="val 4446"/>
              </a:avLst>
            </a:prstGeom>
            <a:solidFill>
              <a:srgbClr val="0070C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grpSp>
          <p:nvGrpSpPr>
            <p:cNvPr id="15" name="Группа 14"/>
            <p:cNvGrpSpPr/>
            <p:nvPr/>
          </p:nvGrpSpPr>
          <p:grpSpPr>
            <a:xfrm>
              <a:off x="5712916" y="404010"/>
              <a:ext cx="1914778" cy="1967159"/>
              <a:chOff x="-871037" y="1672427"/>
              <a:chExt cx="1914778" cy="1967159"/>
            </a:xfrm>
          </p:grpSpPr>
          <p:sp>
            <p:nvSpPr>
              <p:cNvPr id="33" name="Прямоугольник 32"/>
              <p:cNvSpPr/>
              <p:nvPr/>
            </p:nvSpPr>
            <p:spPr>
              <a:xfrm>
                <a:off x="-851462" y="1672427"/>
                <a:ext cx="1829440" cy="196715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4" name="Рисунок 13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8319" r="55505"/>
              <a:stretch/>
            </p:blipFill>
            <p:spPr>
              <a:xfrm>
                <a:off x="-871037" y="1835813"/>
                <a:ext cx="1914778" cy="1549402"/>
              </a:xfrm>
              <a:prstGeom prst="rect">
                <a:avLst/>
              </a:prstGeom>
            </p:spPr>
          </p:pic>
        </p:grpSp>
      </p:grpSp>
      <p:pic>
        <p:nvPicPr>
          <p:cNvPr id="34" name="Рисунок 3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231" y="5073842"/>
            <a:ext cx="1477928" cy="1477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464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</p:childTnLst>
        </p:cTn>
      </p:par>
    </p:tnLst>
    <p:bldLst>
      <p:bldP spid="60" grpId="0" animBg="1"/>
      <p:bldP spid="61" grpId="0" animBg="1"/>
      <p:bldP spid="62" grpId="0" animBg="1"/>
      <p:bldP spid="66" grpId="0"/>
      <p:bldP spid="67" grpId="0"/>
      <p:bldP spid="6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Скругленный прямоугольник 59"/>
          <p:cNvSpPr/>
          <p:nvPr/>
        </p:nvSpPr>
        <p:spPr>
          <a:xfrm>
            <a:off x="2014008" y="2818750"/>
            <a:ext cx="855618" cy="640444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4206569" y="2818750"/>
            <a:ext cx="855618" cy="64044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6299467" y="2818750"/>
            <a:ext cx="855618" cy="640444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>
            <a:off x="1830486" y="3798752"/>
            <a:ext cx="1146629" cy="1074057"/>
          </a:xfrm>
          <a:prstGeom prst="rect">
            <a:avLst/>
          </a:prstGeom>
          <a:ln w="381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4020752" y="3798751"/>
            <a:ext cx="1146629" cy="1074057"/>
          </a:xfrm>
          <a:prstGeom prst="rect">
            <a:avLst/>
          </a:prstGeom>
          <a:ln w="381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6168804" y="3798751"/>
            <a:ext cx="1146629" cy="1074057"/>
          </a:xfrm>
          <a:prstGeom prst="rect">
            <a:avLst/>
          </a:prstGeom>
          <a:ln w="381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1863958" y="3078106"/>
            <a:ext cx="1069524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endParaRPr lang="ru-RU" sz="13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6181929" y="3022665"/>
            <a:ext cx="1069524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13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4044332" y="3082290"/>
            <a:ext cx="1069524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endParaRPr lang="ru-RU" sz="13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185916" y="1046352"/>
            <a:ext cx="1204176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286041" y="2531591"/>
            <a:ext cx="1069524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7676132" y="1023404"/>
            <a:ext cx="1390125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7864915" y="2492953"/>
            <a:ext cx="1069524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5279801" y="4453825"/>
            <a:ext cx="970137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2833887" y="4335779"/>
            <a:ext cx="1168910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198741" y="-438887"/>
            <a:ext cx="1069524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7824026" y="-446145"/>
            <a:ext cx="1069524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1451427" y="348342"/>
            <a:ext cx="1973943" cy="2119086"/>
            <a:chOff x="1451427" y="348342"/>
            <a:chExt cx="1973943" cy="2119086"/>
          </a:xfrm>
        </p:grpSpPr>
        <p:sp>
          <p:nvSpPr>
            <p:cNvPr id="4" name="Рамка 3"/>
            <p:cNvSpPr/>
            <p:nvPr/>
          </p:nvSpPr>
          <p:spPr>
            <a:xfrm>
              <a:off x="1451427" y="348342"/>
              <a:ext cx="1973943" cy="2119086"/>
            </a:xfrm>
            <a:prstGeom prst="frame">
              <a:avLst>
                <a:gd name="adj1" fmla="val 4446"/>
              </a:avLst>
            </a:prstGeom>
            <a:solidFill>
              <a:srgbClr val="0070C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grpSp>
          <p:nvGrpSpPr>
            <p:cNvPr id="3" name="Группа 2"/>
            <p:cNvGrpSpPr/>
            <p:nvPr/>
          </p:nvGrpSpPr>
          <p:grpSpPr>
            <a:xfrm>
              <a:off x="1508645" y="409710"/>
              <a:ext cx="1829440" cy="1967159"/>
              <a:chOff x="-1062163" y="2094526"/>
              <a:chExt cx="1829440" cy="1967159"/>
            </a:xfrm>
          </p:grpSpPr>
          <p:sp>
            <p:nvSpPr>
              <p:cNvPr id="33" name="Прямоугольник 32"/>
              <p:cNvSpPr/>
              <p:nvPr/>
            </p:nvSpPr>
            <p:spPr>
              <a:xfrm>
                <a:off x="-1062163" y="2094526"/>
                <a:ext cx="1829440" cy="196715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" name="Рисунок 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054179" y="2198956"/>
                <a:ext cx="1781119" cy="1669799"/>
              </a:xfrm>
              <a:prstGeom prst="rect">
                <a:avLst/>
              </a:prstGeom>
            </p:spPr>
          </p:pic>
        </p:grpSp>
      </p:grpSp>
      <p:grpSp>
        <p:nvGrpSpPr>
          <p:cNvPr id="15" name="Группа 14"/>
          <p:cNvGrpSpPr/>
          <p:nvPr/>
        </p:nvGrpSpPr>
        <p:grpSpPr>
          <a:xfrm>
            <a:off x="3508827" y="348342"/>
            <a:ext cx="1973943" cy="2119086"/>
            <a:chOff x="3508827" y="348342"/>
            <a:chExt cx="1973943" cy="2119086"/>
          </a:xfrm>
        </p:grpSpPr>
        <p:sp>
          <p:nvSpPr>
            <p:cNvPr id="8" name="Рамка 7"/>
            <p:cNvSpPr/>
            <p:nvPr/>
          </p:nvSpPr>
          <p:spPr>
            <a:xfrm>
              <a:off x="3508827" y="348342"/>
              <a:ext cx="1973943" cy="2119086"/>
            </a:xfrm>
            <a:prstGeom prst="frame">
              <a:avLst>
                <a:gd name="adj1" fmla="val 4446"/>
              </a:avLst>
            </a:prstGeom>
            <a:solidFill>
              <a:srgbClr val="0070C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grpSp>
          <p:nvGrpSpPr>
            <p:cNvPr id="14" name="Группа 13"/>
            <p:cNvGrpSpPr/>
            <p:nvPr/>
          </p:nvGrpSpPr>
          <p:grpSpPr>
            <a:xfrm>
              <a:off x="3583454" y="384279"/>
              <a:ext cx="1829440" cy="1981420"/>
              <a:chOff x="504870" y="4708658"/>
              <a:chExt cx="1829440" cy="1981420"/>
            </a:xfrm>
          </p:grpSpPr>
          <p:sp>
            <p:nvSpPr>
              <p:cNvPr id="30" name="Прямоугольник 29"/>
              <p:cNvSpPr/>
              <p:nvPr/>
            </p:nvSpPr>
            <p:spPr>
              <a:xfrm>
                <a:off x="504870" y="4722919"/>
                <a:ext cx="1829440" cy="196715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7" name="Рисунок 6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5885" y="4708658"/>
                <a:ext cx="1250684" cy="1981420"/>
              </a:xfrm>
              <a:prstGeom prst="rect">
                <a:avLst/>
              </a:prstGeom>
            </p:spPr>
          </p:pic>
        </p:grpSp>
      </p:grpSp>
      <p:grpSp>
        <p:nvGrpSpPr>
          <p:cNvPr id="18" name="Группа 17"/>
          <p:cNvGrpSpPr/>
          <p:nvPr/>
        </p:nvGrpSpPr>
        <p:grpSpPr>
          <a:xfrm>
            <a:off x="5640854" y="348342"/>
            <a:ext cx="1973943" cy="2119086"/>
            <a:chOff x="5640854" y="348342"/>
            <a:chExt cx="1973943" cy="2119086"/>
          </a:xfrm>
        </p:grpSpPr>
        <p:sp>
          <p:nvSpPr>
            <p:cNvPr id="9" name="Рамка 8"/>
            <p:cNvSpPr/>
            <p:nvPr/>
          </p:nvSpPr>
          <p:spPr>
            <a:xfrm>
              <a:off x="5640854" y="348342"/>
              <a:ext cx="1973943" cy="2119086"/>
            </a:xfrm>
            <a:prstGeom prst="frame">
              <a:avLst>
                <a:gd name="adj1" fmla="val 4446"/>
              </a:avLst>
            </a:prstGeom>
            <a:solidFill>
              <a:srgbClr val="0070C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grpSp>
          <p:nvGrpSpPr>
            <p:cNvPr id="17" name="Группа 16"/>
            <p:cNvGrpSpPr/>
            <p:nvPr/>
          </p:nvGrpSpPr>
          <p:grpSpPr>
            <a:xfrm>
              <a:off x="5742078" y="396928"/>
              <a:ext cx="1761347" cy="1967159"/>
              <a:chOff x="3691222" y="4584611"/>
              <a:chExt cx="1829440" cy="1967159"/>
            </a:xfrm>
          </p:grpSpPr>
          <p:sp>
            <p:nvSpPr>
              <p:cNvPr id="32" name="Прямоугольник 31"/>
              <p:cNvSpPr/>
              <p:nvPr/>
            </p:nvSpPr>
            <p:spPr>
              <a:xfrm>
                <a:off x="3691222" y="4584611"/>
                <a:ext cx="1829440" cy="196715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6" name="Рисунок 1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50389" y="4747582"/>
                <a:ext cx="1616652" cy="1620807"/>
              </a:xfrm>
              <a:prstGeom prst="rect">
                <a:avLst/>
              </a:prstGeom>
            </p:spPr>
          </p:pic>
        </p:grpSp>
      </p:grpSp>
      <p:pic>
        <p:nvPicPr>
          <p:cNvPr id="35" name="Рисунок 3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231" y="5073842"/>
            <a:ext cx="1477928" cy="1477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666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60" grpId="0" animBg="1"/>
      <p:bldP spid="61" grpId="0" animBg="1"/>
      <p:bldP spid="62" grpId="0" animBg="1"/>
      <p:bldP spid="66" grpId="0"/>
      <p:bldP spid="67" grpId="0"/>
      <p:bldP spid="6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Скругленный прямоугольник 59"/>
          <p:cNvSpPr/>
          <p:nvPr/>
        </p:nvSpPr>
        <p:spPr>
          <a:xfrm>
            <a:off x="2014008" y="2818750"/>
            <a:ext cx="855618" cy="64044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4206569" y="2818750"/>
            <a:ext cx="855618" cy="640444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6299467" y="2818750"/>
            <a:ext cx="855618" cy="64044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>
            <a:off x="1830486" y="3798752"/>
            <a:ext cx="1146629" cy="1074057"/>
          </a:xfrm>
          <a:prstGeom prst="rect">
            <a:avLst/>
          </a:prstGeom>
          <a:ln w="381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4020752" y="3798751"/>
            <a:ext cx="1146629" cy="1074057"/>
          </a:xfrm>
          <a:prstGeom prst="rect">
            <a:avLst/>
          </a:prstGeom>
          <a:ln w="381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6168804" y="3798751"/>
            <a:ext cx="1146629" cy="1074057"/>
          </a:xfrm>
          <a:prstGeom prst="rect">
            <a:avLst/>
          </a:prstGeom>
          <a:ln w="381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1913651" y="3078106"/>
            <a:ext cx="970137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13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6132236" y="3022665"/>
            <a:ext cx="1168910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endParaRPr lang="ru-RU" sz="13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4044332" y="3082290"/>
            <a:ext cx="1069524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13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185916" y="1046352"/>
            <a:ext cx="1204176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-18529" y="2531591"/>
            <a:ext cx="1678665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7676132" y="1023404"/>
            <a:ext cx="1390125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7797589" y="2492953"/>
            <a:ext cx="1204176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5279801" y="4453825"/>
            <a:ext cx="970137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2833887" y="4335779"/>
            <a:ext cx="1168910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198741" y="-438887"/>
            <a:ext cx="1069524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7824026" y="-446145"/>
            <a:ext cx="1069524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1451427" y="348342"/>
            <a:ext cx="1973943" cy="2119086"/>
            <a:chOff x="1451427" y="348342"/>
            <a:chExt cx="1973943" cy="2119086"/>
          </a:xfrm>
        </p:grpSpPr>
        <p:sp>
          <p:nvSpPr>
            <p:cNvPr id="4" name="Рамка 3"/>
            <p:cNvSpPr/>
            <p:nvPr/>
          </p:nvSpPr>
          <p:spPr>
            <a:xfrm>
              <a:off x="1451427" y="348342"/>
              <a:ext cx="1973943" cy="2119086"/>
            </a:xfrm>
            <a:prstGeom prst="frame">
              <a:avLst>
                <a:gd name="adj1" fmla="val 4446"/>
              </a:avLst>
            </a:prstGeom>
            <a:solidFill>
              <a:srgbClr val="0070C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grpSp>
          <p:nvGrpSpPr>
            <p:cNvPr id="3" name="Группа 2"/>
            <p:cNvGrpSpPr/>
            <p:nvPr/>
          </p:nvGrpSpPr>
          <p:grpSpPr>
            <a:xfrm>
              <a:off x="1465877" y="457200"/>
              <a:ext cx="1833722" cy="1876751"/>
              <a:chOff x="-777442" y="1753636"/>
              <a:chExt cx="1906309" cy="1983369"/>
            </a:xfrm>
          </p:grpSpPr>
          <p:sp>
            <p:nvSpPr>
              <p:cNvPr id="33" name="Прямоугольник 32"/>
              <p:cNvSpPr/>
              <p:nvPr/>
            </p:nvSpPr>
            <p:spPr>
              <a:xfrm>
                <a:off x="-700573" y="1769846"/>
                <a:ext cx="1829440" cy="196715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" name="Рисунок 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777442" y="1753636"/>
                <a:ext cx="1885950" cy="1885950"/>
              </a:xfrm>
              <a:prstGeom prst="rect">
                <a:avLst/>
              </a:prstGeom>
            </p:spPr>
          </p:pic>
        </p:grpSp>
      </p:grpSp>
      <p:grpSp>
        <p:nvGrpSpPr>
          <p:cNvPr id="7" name="Группа 6"/>
          <p:cNvGrpSpPr/>
          <p:nvPr/>
        </p:nvGrpSpPr>
        <p:grpSpPr>
          <a:xfrm>
            <a:off x="3508827" y="348342"/>
            <a:ext cx="1973943" cy="2130851"/>
            <a:chOff x="3508827" y="348342"/>
            <a:chExt cx="1973943" cy="2130851"/>
          </a:xfrm>
        </p:grpSpPr>
        <p:sp>
          <p:nvSpPr>
            <p:cNvPr id="8" name="Рамка 7"/>
            <p:cNvSpPr/>
            <p:nvPr/>
          </p:nvSpPr>
          <p:spPr>
            <a:xfrm>
              <a:off x="3508827" y="348342"/>
              <a:ext cx="1973943" cy="2119086"/>
            </a:xfrm>
            <a:prstGeom prst="frame">
              <a:avLst>
                <a:gd name="adj1" fmla="val 4446"/>
              </a:avLst>
            </a:prstGeom>
            <a:solidFill>
              <a:srgbClr val="0070C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3583454" y="419665"/>
              <a:ext cx="1829440" cy="196715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6" name="Рисунок 35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33" t="37111" r="5833" b="27778"/>
            <a:stretch/>
          </p:blipFill>
          <p:spPr>
            <a:xfrm rot="18818061" flipV="1">
              <a:off x="3464831" y="1109146"/>
              <a:ext cx="2053458" cy="686635"/>
            </a:xfrm>
            <a:prstGeom prst="rect">
              <a:avLst/>
            </a:prstGeom>
          </p:spPr>
        </p:pic>
      </p:grpSp>
      <p:grpSp>
        <p:nvGrpSpPr>
          <p:cNvPr id="14" name="Группа 13"/>
          <p:cNvGrpSpPr/>
          <p:nvPr/>
        </p:nvGrpSpPr>
        <p:grpSpPr>
          <a:xfrm>
            <a:off x="5640854" y="348342"/>
            <a:ext cx="1973943" cy="2119086"/>
            <a:chOff x="5640854" y="348342"/>
            <a:chExt cx="1973943" cy="2119086"/>
          </a:xfrm>
        </p:grpSpPr>
        <p:sp>
          <p:nvSpPr>
            <p:cNvPr id="9" name="Рамка 8"/>
            <p:cNvSpPr/>
            <p:nvPr/>
          </p:nvSpPr>
          <p:spPr>
            <a:xfrm>
              <a:off x="5640854" y="348342"/>
              <a:ext cx="1973943" cy="2119086"/>
            </a:xfrm>
            <a:prstGeom prst="frame">
              <a:avLst>
                <a:gd name="adj1" fmla="val 4446"/>
              </a:avLst>
            </a:prstGeom>
            <a:solidFill>
              <a:srgbClr val="0070C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9862" y="418855"/>
              <a:ext cx="1753563" cy="1962165"/>
            </a:xfrm>
            <a:prstGeom prst="rect">
              <a:avLst/>
            </a:prstGeom>
          </p:spPr>
        </p:pic>
      </p:grpSp>
      <p:pic>
        <p:nvPicPr>
          <p:cNvPr id="32" name="Рисунок 3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231" y="5073842"/>
            <a:ext cx="1477928" cy="1477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249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60" grpId="0" animBg="1"/>
      <p:bldP spid="61" grpId="0" animBg="1"/>
      <p:bldP spid="62" grpId="0" animBg="1"/>
      <p:bldP spid="66" grpId="0"/>
      <p:bldP spid="67" grpId="0"/>
      <p:bldP spid="6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97030"/>
            <a:ext cx="8924751" cy="186204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prstTxWarp prst="textTriangle">
              <a:avLst/>
            </a:prstTxWarp>
            <a:spAutoFit/>
            <a:sp3d extrusionH="57150">
              <a:bevelT h="25400" prst="softRound"/>
            </a:sp3d>
          </a:bodyPr>
          <a:lstStyle/>
          <a:p>
            <a:pPr algn="ctr"/>
            <a:r>
              <a:rPr lang="ru-RU" sz="11500" b="1" cap="none" spc="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МОЛОДЦЫ!</a:t>
            </a:r>
            <a:endParaRPr lang="ru-RU" sz="11500" b="1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343" y="2059078"/>
            <a:ext cx="4591315" cy="459131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Управляющая кнопка: домой 4">
            <a:hlinkClick r:id="" action="ppaction://hlinkshowjump?jump=endshow" highlightClick="1"/>
          </p:cNvPr>
          <p:cNvSpPr/>
          <p:nvPr/>
        </p:nvSpPr>
        <p:spPr>
          <a:xfrm>
            <a:off x="8257094" y="5960964"/>
            <a:ext cx="667657" cy="689429"/>
          </a:xfrm>
          <a:prstGeom prst="actionButtonHom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112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7718" y="631385"/>
            <a:ext cx="8606969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mamaschool.ru/wp-content/uploads/2013/08/zagadki-pro-mishky-150x120.jpg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мишка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mamaschool.ru/wp-content/uploads/2013/08/zagadki-pro-mushku-150x120.jpg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мышка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mamaschool.ru/wp-content/uploads/2013/08/zagadki-pro-nosoroga-150x120.jpg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носорог</a:t>
            </a: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://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www.testedich.de/quiz24/picture/pic_1190219042_1.jpg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слонёнок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http://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s00.yaplakal.com/pics/userpic/5/8/7/av-289785.jpg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утёнок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http://sportsblogs.star-telegram.com/.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a/6a00e54f7fc4c58833017d427f78f9970c-600wi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ослик</a:t>
            </a: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://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werta.com/upload/servlogos/f6cc2ffc2747e323a2f45ff7681af600.jpg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стрекоза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https://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media.lamsao.com/Data/quynhdtn/25012016/du_doan_van_menh_cua_con_theo_gio_sinh_cua_tung_con_giap11.jpg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собака</a:t>
            </a: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http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://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www.child-lib-gtn.ru/presentations/big/slajd23.jpg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ракета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http://pochemu4ka.ru/_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fr/10/8903836.jpg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снеговик</a:t>
            </a: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2"/>
              </a:rPr>
              <a:t>http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12"/>
              </a:rPr>
              <a:t>://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2"/>
              </a:rPr>
              <a:t>images.locanto.ae/Washer-Dryer-machine-servicing-in-Dubai/gallery_1263683472.jpg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холодильник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13"/>
              </a:rPr>
              <a:t>https://arhivurokov.ru/kopilka/uploads/user_file_5458fc98498f0/konspiekt-nod-po-ravitiiu-riechi-s-ispol-zovaniiem-mniemotiekhniki-v-starshiei-ghruppie_2.jpeg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шуба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http://www.letoshop.rs/slike/609535.jpg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ножницы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15"/>
              </a:rPr>
              <a:t>https://www.igromagazin.ru/img/offers_imgs/16106-3.jpg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рубашка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16"/>
              </a:rPr>
              <a:t>https://www.colourbox.com/preview/3146726-red-thread-and-needle-isolated-on-white.jpg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иголка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17"/>
              </a:rPr>
              <a:t>http://www.ondemandappscript.com/img/home/carpentersondemand.png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пила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18"/>
              </a:rPr>
              <a:t>http://images.myshared.ru/5/435366/slide_8.jpg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паук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19"/>
              </a:rPr>
              <a:t>http://ic.pics.livejournal.com/nataliyrus/60168792/28704/28704_300.jpg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арбуз с семечками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20"/>
              </a:rPr>
              <a:t>http://img0.liveinternet.ru/images/attach/b/4/102/976/102976948_large_0_c9cf5_abfcc0a3_XL.png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рябина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21"/>
              </a:rPr>
              <a:t>http://www.fruitcorp.com/img/f-watermelon.jpg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арбуз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40903" y="0"/>
            <a:ext cx="336060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4400" b="1" cap="none" spc="0" dirty="0" smtClean="0">
                <a:ln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Источники: </a:t>
            </a:r>
            <a:endParaRPr lang="ru-RU" sz="4400" b="1" cap="none" spc="0" dirty="0">
              <a:ln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Шеврон 1">
            <a:hlinkClick r:id="" action="ppaction://hlinkshowjump?jump=nextslide"/>
          </p:cNvPr>
          <p:cNvSpPr/>
          <p:nvPr/>
        </p:nvSpPr>
        <p:spPr>
          <a:xfrm>
            <a:off x="8505372" y="6255657"/>
            <a:ext cx="420917" cy="377371"/>
          </a:xfrm>
          <a:prstGeom prst="chevron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94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1257" y="224136"/>
            <a:ext cx="875211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images.gofreedownload.net/cartoon-transportation-vectors-241904.jpg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самолёт, машинка</a:t>
            </a: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://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ds03.infourok.ru/uploads/ex/12db/0005df3a-dbc61097/hello_html_66fb8a84.jpg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индюк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http://www.rastut-goda.ru/images/stories/flexicontent/m_--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16.jpg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радуга</a:t>
            </a: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://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savepic.su/1649884m.jpg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ласточка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http://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cs412224.vk.me/v412224055/9ec/O8py3xSFZJ8.jpg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Нюша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http://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hipermir.ru/image/pticy/sinica_color.jpg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синица</a:t>
            </a:r>
          </a:p>
          <a:p>
            <a:r>
              <a:rPr lang="ru-RU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</a:t>
            </a:r>
            <a:r>
              <a:rPr lang="ru-RU" sz="16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://</a:t>
            </a:r>
            <a:r>
              <a:rPr lang="ru-RU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img-fotki.yandex.ru/get/9325/83813999.1613/0_11c919_e8e525c0_L.png</a:t>
            </a:r>
            <a:r>
              <a:rPr lang="ru-RU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аист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Управляющая кнопка: возврат 2">
            <a:hlinkClick r:id="" action="ppaction://hlinkshowjump?jump=firstslide" highlightClick="1"/>
          </p:cNvPr>
          <p:cNvSpPr/>
          <p:nvPr/>
        </p:nvSpPr>
        <p:spPr>
          <a:xfrm>
            <a:off x="8186057" y="6066971"/>
            <a:ext cx="667657" cy="522514"/>
          </a:xfrm>
          <a:prstGeom prst="actionButtonReturn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977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Группа 54"/>
          <p:cNvGrpSpPr/>
          <p:nvPr/>
        </p:nvGrpSpPr>
        <p:grpSpPr>
          <a:xfrm>
            <a:off x="1481909" y="552994"/>
            <a:ext cx="1973943" cy="2119086"/>
            <a:chOff x="1527629" y="1132114"/>
            <a:chExt cx="1973943" cy="2119086"/>
          </a:xfrm>
        </p:grpSpPr>
        <p:sp>
          <p:nvSpPr>
            <p:cNvPr id="4" name="Рамка 3"/>
            <p:cNvSpPr/>
            <p:nvPr/>
          </p:nvSpPr>
          <p:spPr>
            <a:xfrm>
              <a:off x="1527629" y="1132114"/>
              <a:ext cx="1973943" cy="2119086"/>
            </a:xfrm>
            <a:prstGeom prst="frame">
              <a:avLst>
                <a:gd name="adj1" fmla="val 4446"/>
              </a:avLst>
            </a:prstGeom>
            <a:solidFill>
              <a:srgbClr val="0070C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318" t="11784" r="14743" b="11397"/>
            <a:stretch/>
          </p:blipFill>
          <p:spPr>
            <a:xfrm>
              <a:off x="1611086" y="1248229"/>
              <a:ext cx="1805342" cy="1901372"/>
            </a:xfrm>
            <a:prstGeom prst="rect">
              <a:avLst/>
            </a:prstGeom>
          </p:spPr>
        </p:pic>
      </p:grpSp>
      <p:grpSp>
        <p:nvGrpSpPr>
          <p:cNvPr id="57" name="Группа 56"/>
          <p:cNvGrpSpPr/>
          <p:nvPr/>
        </p:nvGrpSpPr>
        <p:grpSpPr>
          <a:xfrm>
            <a:off x="5596709" y="552994"/>
            <a:ext cx="1973943" cy="2119086"/>
            <a:chOff x="5642429" y="1132114"/>
            <a:chExt cx="1973943" cy="2119086"/>
          </a:xfrm>
        </p:grpSpPr>
        <p:sp>
          <p:nvSpPr>
            <p:cNvPr id="9" name="Рамка 8"/>
            <p:cNvSpPr/>
            <p:nvPr/>
          </p:nvSpPr>
          <p:spPr>
            <a:xfrm>
              <a:off x="5642429" y="1132114"/>
              <a:ext cx="1973943" cy="2119086"/>
            </a:xfrm>
            <a:prstGeom prst="frame">
              <a:avLst>
                <a:gd name="adj1" fmla="val 4446"/>
              </a:avLst>
            </a:prstGeom>
            <a:solidFill>
              <a:srgbClr val="0070C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8179" y="1240971"/>
              <a:ext cx="1742441" cy="1901372"/>
            </a:xfrm>
            <a:prstGeom prst="rect">
              <a:avLst/>
            </a:prstGeom>
          </p:spPr>
        </p:pic>
      </p:grpSp>
      <p:grpSp>
        <p:nvGrpSpPr>
          <p:cNvPr id="56" name="Группа 55"/>
          <p:cNvGrpSpPr/>
          <p:nvPr/>
        </p:nvGrpSpPr>
        <p:grpSpPr>
          <a:xfrm>
            <a:off x="3539309" y="552994"/>
            <a:ext cx="1973943" cy="2119086"/>
            <a:chOff x="3585029" y="1132114"/>
            <a:chExt cx="1973943" cy="2119086"/>
          </a:xfrm>
        </p:grpSpPr>
        <p:sp>
          <p:nvSpPr>
            <p:cNvPr id="8" name="Рамка 7"/>
            <p:cNvSpPr/>
            <p:nvPr/>
          </p:nvSpPr>
          <p:spPr>
            <a:xfrm>
              <a:off x="3585029" y="1132114"/>
              <a:ext cx="1973943" cy="2119086"/>
            </a:xfrm>
            <a:prstGeom prst="frame">
              <a:avLst>
                <a:gd name="adj1" fmla="val 4446"/>
              </a:avLst>
            </a:prstGeom>
            <a:solidFill>
              <a:srgbClr val="0070C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grpSp>
          <p:nvGrpSpPr>
            <p:cNvPr id="50" name="Группа 49"/>
            <p:cNvGrpSpPr/>
            <p:nvPr/>
          </p:nvGrpSpPr>
          <p:grpSpPr>
            <a:xfrm>
              <a:off x="3695700" y="1240971"/>
              <a:ext cx="1752600" cy="1916690"/>
              <a:chOff x="3294742" y="3879654"/>
              <a:chExt cx="1752600" cy="1916690"/>
            </a:xfrm>
          </p:grpSpPr>
          <p:sp>
            <p:nvSpPr>
              <p:cNvPr id="49" name="Прямоугольник 48"/>
              <p:cNvSpPr/>
              <p:nvPr/>
            </p:nvSpPr>
            <p:spPr>
              <a:xfrm>
                <a:off x="3294742" y="3879654"/>
                <a:ext cx="1752600" cy="191669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6" name="Рисунок 3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87241" y="3879654"/>
                <a:ext cx="1367602" cy="1916690"/>
              </a:xfrm>
              <a:prstGeom prst="rect">
                <a:avLst/>
              </a:prstGeom>
            </p:spPr>
          </p:pic>
        </p:grpSp>
      </p:grpSp>
      <p:sp>
        <p:nvSpPr>
          <p:cNvPr id="52" name="Скругленный прямоугольник 51"/>
          <p:cNvSpPr/>
          <p:nvPr/>
        </p:nvSpPr>
        <p:spPr>
          <a:xfrm>
            <a:off x="2014008" y="2818750"/>
            <a:ext cx="855618" cy="64044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4206569" y="2818750"/>
            <a:ext cx="855618" cy="640444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6299467" y="2818750"/>
            <a:ext cx="855618" cy="64044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1830486" y="3798752"/>
            <a:ext cx="1146629" cy="1074057"/>
          </a:xfrm>
          <a:prstGeom prst="rect">
            <a:avLst/>
          </a:prstGeom>
          <a:ln w="381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4020752" y="3798751"/>
            <a:ext cx="1146629" cy="1074057"/>
          </a:xfrm>
          <a:prstGeom prst="rect">
            <a:avLst/>
          </a:prstGeom>
          <a:ln w="381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6168804" y="3798751"/>
            <a:ext cx="1146629" cy="1074057"/>
          </a:xfrm>
          <a:prstGeom prst="rect">
            <a:avLst/>
          </a:prstGeom>
          <a:ln w="381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1703657" y="3078106"/>
            <a:ext cx="1390125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endParaRPr lang="ru-RU" sz="13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6132236" y="3022665"/>
            <a:ext cx="1168910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endParaRPr lang="ru-RU" sz="13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3977006" y="3082290"/>
            <a:ext cx="1204176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endParaRPr lang="ru-RU" sz="13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198741" y="-438887"/>
            <a:ext cx="1069524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185916" y="1046352"/>
            <a:ext cx="1204176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-18529" y="2531591"/>
            <a:ext cx="1678665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7824026" y="-446145"/>
            <a:ext cx="1069524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7676132" y="1023404"/>
            <a:ext cx="1390125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7797589" y="2492953"/>
            <a:ext cx="1204176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5279801" y="4453825"/>
            <a:ext cx="970137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2833887" y="4335779"/>
            <a:ext cx="1168910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5" name="Рисунок 7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231" y="5073842"/>
            <a:ext cx="1477928" cy="1477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948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4" grpId="0" animBg="1"/>
      <p:bldP spid="61" grpId="0"/>
      <p:bldP spid="62" grpId="0"/>
      <p:bldP spid="6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3552371" y="348342"/>
            <a:ext cx="1973943" cy="2119086"/>
            <a:chOff x="3378199" y="1132114"/>
            <a:chExt cx="1973943" cy="2119086"/>
          </a:xfrm>
        </p:grpSpPr>
        <p:sp>
          <p:nvSpPr>
            <p:cNvPr id="8" name="Рамка 7"/>
            <p:cNvSpPr/>
            <p:nvPr/>
          </p:nvSpPr>
          <p:spPr>
            <a:xfrm>
              <a:off x="3378199" y="1132114"/>
              <a:ext cx="1973943" cy="2119086"/>
            </a:xfrm>
            <a:prstGeom prst="frame">
              <a:avLst>
                <a:gd name="adj1" fmla="val 4446"/>
              </a:avLst>
            </a:prstGeom>
            <a:solidFill>
              <a:srgbClr val="0070C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73" r="13301" b="4983"/>
            <a:stretch/>
          </p:blipFill>
          <p:spPr>
            <a:xfrm>
              <a:off x="3473384" y="1240971"/>
              <a:ext cx="1783572" cy="1901372"/>
            </a:xfrm>
            <a:prstGeom prst="rect">
              <a:avLst/>
            </a:prstGeom>
          </p:spPr>
        </p:pic>
      </p:grpSp>
      <p:grpSp>
        <p:nvGrpSpPr>
          <p:cNvPr id="20" name="Группа 19"/>
          <p:cNvGrpSpPr/>
          <p:nvPr/>
        </p:nvGrpSpPr>
        <p:grpSpPr>
          <a:xfrm>
            <a:off x="5609771" y="348342"/>
            <a:ext cx="1973943" cy="2119086"/>
            <a:chOff x="5435599" y="1132114"/>
            <a:chExt cx="1973943" cy="2119086"/>
          </a:xfrm>
        </p:grpSpPr>
        <p:sp>
          <p:nvSpPr>
            <p:cNvPr id="9" name="Рамка 8"/>
            <p:cNvSpPr/>
            <p:nvPr/>
          </p:nvSpPr>
          <p:spPr>
            <a:xfrm>
              <a:off x="5435599" y="1132114"/>
              <a:ext cx="1973943" cy="2119086"/>
            </a:xfrm>
            <a:prstGeom prst="frame">
              <a:avLst>
                <a:gd name="adj1" fmla="val 4446"/>
              </a:avLst>
            </a:prstGeom>
            <a:solidFill>
              <a:srgbClr val="0070C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784" y="1240971"/>
              <a:ext cx="1783572" cy="1901372"/>
            </a:xfrm>
            <a:prstGeom prst="rect">
              <a:avLst/>
            </a:prstGeom>
          </p:spPr>
        </p:pic>
      </p:grpSp>
      <p:grpSp>
        <p:nvGrpSpPr>
          <p:cNvPr id="6" name="Группа 5"/>
          <p:cNvGrpSpPr/>
          <p:nvPr/>
        </p:nvGrpSpPr>
        <p:grpSpPr>
          <a:xfrm>
            <a:off x="1494971" y="348342"/>
            <a:ext cx="1973943" cy="2119086"/>
            <a:chOff x="1320799" y="1132114"/>
            <a:chExt cx="1973943" cy="2119086"/>
          </a:xfrm>
        </p:grpSpPr>
        <p:sp>
          <p:nvSpPr>
            <p:cNvPr id="4" name="Рамка 3"/>
            <p:cNvSpPr/>
            <p:nvPr/>
          </p:nvSpPr>
          <p:spPr>
            <a:xfrm>
              <a:off x="1320799" y="1132114"/>
              <a:ext cx="1973943" cy="2119086"/>
            </a:xfrm>
            <a:prstGeom prst="frame">
              <a:avLst>
                <a:gd name="adj1" fmla="val 4446"/>
              </a:avLst>
            </a:prstGeom>
            <a:solidFill>
              <a:srgbClr val="0070C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grpSp>
          <p:nvGrpSpPr>
            <p:cNvPr id="3" name="Группа 2"/>
            <p:cNvGrpSpPr/>
            <p:nvPr/>
          </p:nvGrpSpPr>
          <p:grpSpPr>
            <a:xfrm>
              <a:off x="1405099" y="1240971"/>
              <a:ext cx="1805342" cy="1901372"/>
              <a:chOff x="3294741" y="3740262"/>
              <a:chExt cx="1805342" cy="1901372"/>
            </a:xfrm>
          </p:grpSpPr>
          <p:sp>
            <p:nvSpPr>
              <p:cNvPr id="2" name="Прямоугольник 1"/>
              <p:cNvSpPr/>
              <p:nvPr/>
            </p:nvSpPr>
            <p:spPr>
              <a:xfrm>
                <a:off x="3294741" y="3740262"/>
                <a:ext cx="1805342" cy="190137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40" name="Рисунок 3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94741" y="4049486"/>
                <a:ext cx="1803137" cy="1397431"/>
              </a:xfrm>
              <a:prstGeom prst="rect">
                <a:avLst/>
              </a:prstGeom>
            </p:spPr>
          </p:pic>
        </p:grpSp>
      </p:grpSp>
      <p:sp>
        <p:nvSpPr>
          <p:cNvPr id="60" name="Скругленный прямоугольник 59"/>
          <p:cNvSpPr/>
          <p:nvPr/>
        </p:nvSpPr>
        <p:spPr>
          <a:xfrm>
            <a:off x="2014008" y="2818750"/>
            <a:ext cx="855618" cy="64044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4206569" y="2818750"/>
            <a:ext cx="855618" cy="640444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6299467" y="2818750"/>
            <a:ext cx="855618" cy="64044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>
            <a:off x="1830486" y="3798752"/>
            <a:ext cx="1146629" cy="1074057"/>
          </a:xfrm>
          <a:prstGeom prst="rect">
            <a:avLst/>
          </a:prstGeom>
          <a:ln w="381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4020752" y="3798751"/>
            <a:ext cx="1146629" cy="1074057"/>
          </a:xfrm>
          <a:prstGeom prst="rect">
            <a:avLst/>
          </a:prstGeom>
          <a:ln w="381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6168804" y="3798751"/>
            <a:ext cx="1146629" cy="1074057"/>
          </a:xfrm>
          <a:prstGeom prst="rect">
            <a:avLst/>
          </a:prstGeom>
          <a:ln w="381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1814264" y="3078106"/>
            <a:ext cx="1168910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endParaRPr lang="ru-RU" sz="13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6231622" y="3022665"/>
            <a:ext cx="970137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13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3977006" y="3082290"/>
            <a:ext cx="1204176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endParaRPr lang="ru-RU" sz="13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185916" y="1046352"/>
            <a:ext cx="1204176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-18529" y="2531591"/>
            <a:ext cx="1678665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7676132" y="1023404"/>
            <a:ext cx="1390125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7797589" y="2492953"/>
            <a:ext cx="1204176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5279801" y="4453825"/>
            <a:ext cx="970137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2833887" y="4335779"/>
            <a:ext cx="1168910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198741" y="-438887"/>
            <a:ext cx="1069524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7824026" y="-446145"/>
            <a:ext cx="1069524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Рисунок 30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231" y="5073842"/>
            <a:ext cx="1477928" cy="1477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196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</p:childTnLst>
        </p:cTn>
      </p:par>
    </p:tnLst>
    <p:bldLst>
      <p:bldP spid="60" grpId="1" animBg="1"/>
      <p:bldP spid="61" grpId="0" animBg="1"/>
      <p:bldP spid="62" grpId="1" animBg="1"/>
      <p:bldP spid="66" grpId="0"/>
      <p:bldP spid="67" grpId="0"/>
      <p:bldP spid="6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1451427" y="348342"/>
            <a:ext cx="1973943" cy="2119086"/>
          </a:xfrm>
          <a:prstGeom prst="frame">
            <a:avLst>
              <a:gd name="adj1" fmla="val 4446"/>
            </a:avLst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5566227" y="348342"/>
            <a:ext cx="1973943" cy="2119086"/>
            <a:chOff x="5566227" y="348342"/>
            <a:chExt cx="1973943" cy="2119086"/>
          </a:xfrm>
        </p:grpSpPr>
        <p:sp>
          <p:nvSpPr>
            <p:cNvPr id="9" name="Рамка 8"/>
            <p:cNvSpPr/>
            <p:nvPr/>
          </p:nvSpPr>
          <p:spPr>
            <a:xfrm>
              <a:off x="5566227" y="348342"/>
              <a:ext cx="1973943" cy="2119086"/>
            </a:xfrm>
            <a:prstGeom prst="frame">
              <a:avLst>
                <a:gd name="adj1" fmla="val 4446"/>
              </a:avLst>
            </a:prstGeom>
            <a:solidFill>
              <a:srgbClr val="0070C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4567" y="434747"/>
              <a:ext cx="1794170" cy="1946275"/>
            </a:xfrm>
            <a:prstGeom prst="rect">
              <a:avLst/>
            </a:prstGeom>
          </p:spPr>
        </p:pic>
      </p:grpSp>
      <p:grpSp>
        <p:nvGrpSpPr>
          <p:cNvPr id="7" name="Группа 6"/>
          <p:cNvGrpSpPr/>
          <p:nvPr/>
        </p:nvGrpSpPr>
        <p:grpSpPr>
          <a:xfrm>
            <a:off x="3508827" y="348342"/>
            <a:ext cx="1973943" cy="2119086"/>
            <a:chOff x="3508827" y="348342"/>
            <a:chExt cx="1973943" cy="2119086"/>
          </a:xfrm>
        </p:grpSpPr>
        <p:sp>
          <p:nvSpPr>
            <p:cNvPr id="8" name="Рамка 7"/>
            <p:cNvSpPr/>
            <p:nvPr/>
          </p:nvSpPr>
          <p:spPr>
            <a:xfrm>
              <a:off x="3508827" y="348342"/>
              <a:ext cx="1973943" cy="2119086"/>
            </a:xfrm>
            <a:prstGeom prst="frame">
              <a:avLst>
                <a:gd name="adj1" fmla="val 4446"/>
              </a:avLst>
            </a:prstGeom>
            <a:solidFill>
              <a:srgbClr val="0070C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grpSp>
          <p:nvGrpSpPr>
            <p:cNvPr id="3" name="Группа 2"/>
            <p:cNvGrpSpPr/>
            <p:nvPr/>
          </p:nvGrpSpPr>
          <p:grpSpPr>
            <a:xfrm>
              <a:off x="3581398" y="419343"/>
              <a:ext cx="1828800" cy="1946275"/>
              <a:chOff x="82441" y="3817273"/>
              <a:chExt cx="1828800" cy="1946275"/>
            </a:xfrm>
          </p:grpSpPr>
          <p:sp>
            <p:nvSpPr>
              <p:cNvPr id="2" name="Прямоугольник 1"/>
              <p:cNvSpPr/>
              <p:nvPr/>
            </p:nvSpPr>
            <p:spPr>
              <a:xfrm>
                <a:off x="82441" y="3817273"/>
                <a:ext cx="1828800" cy="194627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4" name="Рисунок 1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7969" y="3832677"/>
                <a:ext cx="1437743" cy="1930871"/>
              </a:xfrm>
              <a:prstGeom prst="rect">
                <a:avLst/>
              </a:prstGeom>
            </p:spPr>
          </p:pic>
        </p:grpSp>
      </p:grpSp>
      <p:sp>
        <p:nvSpPr>
          <p:cNvPr id="60" name="Скругленный прямоугольник 59"/>
          <p:cNvSpPr/>
          <p:nvPr/>
        </p:nvSpPr>
        <p:spPr>
          <a:xfrm>
            <a:off x="2014008" y="2818750"/>
            <a:ext cx="855618" cy="64044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4206569" y="2818750"/>
            <a:ext cx="855618" cy="640444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6299467" y="2818750"/>
            <a:ext cx="855618" cy="64044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>
            <a:off x="1830486" y="3798752"/>
            <a:ext cx="1146629" cy="1074057"/>
          </a:xfrm>
          <a:prstGeom prst="rect">
            <a:avLst/>
          </a:prstGeom>
          <a:ln w="381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4020752" y="3798751"/>
            <a:ext cx="1146629" cy="1074057"/>
          </a:xfrm>
          <a:prstGeom prst="rect">
            <a:avLst/>
          </a:prstGeom>
          <a:ln w="381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6168804" y="3798751"/>
            <a:ext cx="1146629" cy="1074057"/>
          </a:xfrm>
          <a:prstGeom prst="rect">
            <a:avLst/>
          </a:prstGeom>
          <a:ln w="381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1796631" y="3078106"/>
            <a:ext cx="1204176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endParaRPr lang="ru-RU" sz="13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6132235" y="3022665"/>
            <a:ext cx="1168911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endParaRPr lang="ru-RU" sz="13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4044332" y="3082290"/>
            <a:ext cx="1069524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13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185916" y="1046352"/>
            <a:ext cx="1204176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-18529" y="2531591"/>
            <a:ext cx="1678665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7676132" y="1023404"/>
            <a:ext cx="1390125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7797589" y="2492953"/>
            <a:ext cx="1204176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5279801" y="4453825"/>
            <a:ext cx="970137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2833887" y="4335779"/>
            <a:ext cx="1168910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198741" y="-438887"/>
            <a:ext cx="1069524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7824026" y="-446145"/>
            <a:ext cx="1069524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1551215" y="434747"/>
            <a:ext cx="1762082" cy="1930872"/>
            <a:chOff x="-140861" y="4958996"/>
            <a:chExt cx="1762082" cy="1930872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-140861" y="4958996"/>
              <a:ext cx="1746328" cy="19308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34" t="8666" r="16000" b="4667"/>
            <a:stretch/>
          </p:blipFill>
          <p:spPr>
            <a:xfrm>
              <a:off x="-122455" y="5238656"/>
              <a:ext cx="1743676" cy="1537780"/>
            </a:xfrm>
            <a:prstGeom prst="rect">
              <a:avLst/>
            </a:prstGeom>
          </p:spPr>
        </p:pic>
      </p:grpSp>
      <p:pic>
        <p:nvPicPr>
          <p:cNvPr id="32" name="Рисунок 3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231" y="5073842"/>
            <a:ext cx="1477928" cy="1477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582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60" grpId="0" animBg="1"/>
      <p:bldP spid="61" grpId="0" animBg="1"/>
      <p:bldP spid="62" grpId="0" animBg="1"/>
      <p:bldP spid="66" grpId="0"/>
      <p:bldP spid="67" grpId="0"/>
      <p:bldP spid="6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1451427" y="348342"/>
            <a:ext cx="1973943" cy="2119086"/>
            <a:chOff x="1451427" y="348342"/>
            <a:chExt cx="1973943" cy="2119086"/>
          </a:xfrm>
        </p:grpSpPr>
        <p:sp>
          <p:nvSpPr>
            <p:cNvPr id="4" name="Рамка 3"/>
            <p:cNvSpPr/>
            <p:nvPr/>
          </p:nvSpPr>
          <p:spPr>
            <a:xfrm>
              <a:off x="1451427" y="348342"/>
              <a:ext cx="1973943" cy="2119086"/>
            </a:xfrm>
            <a:prstGeom prst="frame">
              <a:avLst>
                <a:gd name="adj1" fmla="val 4446"/>
              </a:avLst>
            </a:prstGeom>
            <a:solidFill>
              <a:srgbClr val="0070C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2655" y="413863"/>
              <a:ext cx="1811485" cy="1967159"/>
            </a:xfrm>
            <a:prstGeom prst="rect">
              <a:avLst/>
            </a:prstGeom>
          </p:spPr>
        </p:pic>
      </p:grpSp>
      <p:sp>
        <p:nvSpPr>
          <p:cNvPr id="60" name="Скругленный прямоугольник 59"/>
          <p:cNvSpPr/>
          <p:nvPr/>
        </p:nvSpPr>
        <p:spPr>
          <a:xfrm>
            <a:off x="2014008" y="2818750"/>
            <a:ext cx="855618" cy="64044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4206569" y="2818750"/>
            <a:ext cx="855618" cy="640444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6299467" y="2818750"/>
            <a:ext cx="855618" cy="64044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>
            <a:off x="1830486" y="3798752"/>
            <a:ext cx="1146629" cy="1074057"/>
          </a:xfrm>
          <a:prstGeom prst="rect">
            <a:avLst/>
          </a:prstGeom>
          <a:ln w="381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4020752" y="3798751"/>
            <a:ext cx="1146629" cy="1074057"/>
          </a:xfrm>
          <a:prstGeom prst="rect">
            <a:avLst/>
          </a:prstGeom>
          <a:ln w="381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6168804" y="3798751"/>
            <a:ext cx="1146629" cy="1074057"/>
          </a:xfrm>
          <a:prstGeom prst="rect">
            <a:avLst/>
          </a:prstGeom>
          <a:ln w="381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1559387" y="3078106"/>
            <a:ext cx="1678665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endParaRPr lang="ru-RU" sz="13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6132235" y="3022665"/>
            <a:ext cx="1168911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endParaRPr lang="ru-RU" sz="13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4044332" y="3082290"/>
            <a:ext cx="1069524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13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185916" y="1046352"/>
            <a:ext cx="1204176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-18529" y="2531591"/>
            <a:ext cx="1678665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7676132" y="1023404"/>
            <a:ext cx="1390125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7797589" y="2492953"/>
            <a:ext cx="1204176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5279801" y="4453825"/>
            <a:ext cx="970137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2833887" y="4335779"/>
            <a:ext cx="1168910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198741" y="-438887"/>
            <a:ext cx="1069524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7824026" y="-446145"/>
            <a:ext cx="1069524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3508827" y="348342"/>
            <a:ext cx="1973943" cy="2119086"/>
            <a:chOff x="3508827" y="348342"/>
            <a:chExt cx="1973943" cy="2119086"/>
          </a:xfrm>
        </p:grpSpPr>
        <p:sp>
          <p:nvSpPr>
            <p:cNvPr id="8" name="Рамка 7"/>
            <p:cNvSpPr/>
            <p:nvPr/>
          </p:nvSpPr>
          <p:spPr>
            <a:xfrm>
              <a:off x="3508827" y="348342"/>
              <a:ext cx="1973943" cy="2119086"/>
            </a:xfrm>
            <a:prstGeom prst="frame">
              <a:avLst>
                <a:gd name="adj1" fmla="val 4446"/>
              </a:avLst>
            </a:prstGeom>
            <a:solidFill>
              <a:srgbClr val="0070C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8532" y="434746"/>
              <a:ext cx="1784988" cy="1946275"/>
            </a:xfrm>
            <a:prstGeom prst="rect">
              <a:avLst/>
            </a:prstGeom>
          </p:spPr>
        </p:pic>
      </p:grpSp>
      <p:grpSp>
        <p:nvGrpSpPr>
          <p:cNvPr id="13" name="Группа 12"/>
          <p:cNvGrpSpPr/>
          <p:nvPr/>
        </p:nvGrpSpPr>
        <p:grpSpPr>
          <a:xfrm>
            <a:off x="5640854" y="348342"/>
            <a:ext cx="1973943" cy="2119086"/>
            <a:chOff x="5640854" y="348342"/>
            <a:chExt cx="1973943" cy="2119086"/>
          </a:xfrm>
        </p:grpSpPr>
        <p:sp>
          <p:nvSpPr>
            <p:cNvPr id="9" name="Рамка 8"/>
            <p:cNvSpPr/>
            <p:nvPr/>
          </p:nvSpPr>
          <p:spPr>
            <a:xfrm>
              <a:off x="5640854" y="348342"/>
              <a:ext cx="1973943" cy="2119086"/>
            </a:xfrm>
            <a:prstGeom prst="frame">
              <a:avLst>
                <a:gd name="adj1" fmla="val 4446"/>
              </a:avLst>
            </a:prstGeom>
            <a:solidFill>
              <a:srgbClr val="0070C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9862" y="418855"/>
              <a:ext cx="1753563" cy="1962165"/>
            </a:xfrm>
            <a:prstGeom prst="rect">
              <a:avLst/>
            </a:prstGeom>
          </p:spPr>
        </p:pic>
      </p:grpSp>
      <p:pic>
        <p:nvPicPr>
          <p:cNvPr id="29" name="Рисунок 2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231" y="5073842"/>
            <a:ext cx="1477928" cy="1477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295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60" grpId="0" animBg="1"/>
      <p:bldP spid="61" grpId="0" animBg="1"/>
      <p:bldP spid="62" grpId="0" animBg="1"/>
      <p:bldP spid="66" grpId="0"/>
      <p:bldP spid="67" grpId="0"/>
      <p:bldP spid="6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Скругленный прямоугольник 59"/>
          <p:cNvSpPr/>
          <p:nvPr/>
        </p:nvSpPr>
        <p:spPr>
          <a:xfrm>
            <a:off x="2014008" y="2818750"/>
            <a:ext cx="855618" cy="64044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4206569" y="2818750"/>
            <a:ext cx="855618" cy="640444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6299467" y="2818750"/>
            <a:ext cx="855618" cy="64044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>
            <a:off x="1830486" y="3798752"/>
            <a:ext cx="1146629" cy="1074057"/>
          </a:xfrm>
          <a:prstGeom prst="rect">
            <a:avLst/>
          </a:prstGeom>
          <a:ln w="381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4020752" y="3798751"/>
            <a:ext cx="1146629" cy="1074057"/>
          </a:xfrm>
          <a:prstGeom prst="rect">
            <a:avLst/>
          </a:prstGeom>
          <a:ln w="381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6168804" y="3798751"/>
            <a:ext cx="1146629" cy="1074057"/>
          </a:xfrm>
          <a:prstGeom prst="rect">
            <a:avLst/>
          </a:prstGeom>
          <a:ln w="381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1703657" y="3078106"/>
            <a:ext cx="1390124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endParaRPr lang="ru-RU" sz="13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6181928" y="3022665"/>
            <a:ext cx="1069524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endParaRPr lang="ru-RU" sz="13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4044332" y="3082290"/>
            <a:ext cx="1069524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13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253242" y="1046352"/>
            <a:ext cx="1069524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-18529" y="2531591"/>
            <a:ext cx="1678665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7676132" y="1023404"/>
            <a:ext cx="1390125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7797589" y="2492953"/>
            <a:ext cx="1204176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5279801" y="4453825"/>
            <a:ext cx="970137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2833887" y="4335779"/>
            <a:ext cx="1168910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198741" y="-438887"/>
            <a:ext cx="1069524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7824026" y="-446145"/>
            <a:ext cx="1069524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9" name="Группа 78"/>
          <p:cNvGrpSpPr/>
          <p:nvPr/>
        </p:nvGrpSpPr>
        <p:grpSpPr>
          <a:xfrm>
            <a:off x="5566227" y="348342"/>
            <a:ext cx="1973943" cy="2119086"/>
            <a:chOff x="5566227" y="348342"/>
            <a:chExt cx="1973943" cy="2119086"/>
          </a:xfrm>
        </p:grpSpPr>
        <p:sp>
          <p:nvSpPr>
            <p:cNvPr id="9" name="Рамка 8"/>
            <p:cNvSpPr/>
            <p:nvPr/>
          </p:nvSpPr>
          <p:spPr>
            <a:xfrm>
              <a:off x="5566227" y="348342"/>
              <a:ext cx="1973943" cy="2119086"/>
            </a:xfrm>
            <a:prstGeom prst="frame">
              <a:avLst>
                <a:gd name="adj1" fmla="val 4446"/>
              </a:avLst>
            </a:prstGeom>
            <a:solidFill>
              <a:srgbClr val="0070C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6921" y="431074"/>
              <a:ext cx="1770998" cy="1900646"/>
            </a:xfrm>
            <a:prstGeom prst="rect">
              <a:avLst/>
            </a:prstGeom>
          </p:spPr>
        </p:pic>
      </p:grpSp>
      <p:grpSp>
        <p:nvGrpSpPr>
          <p:cNvPr id="81" name="Группа 80"/>
          <p:cNvGrpSpPr/>
          <p:nvPr/>
        </p:nvGrpSpPr>
        <p:grpSpPr>
          <a:xfrm>
            <a:off x="1451427" y="348342"/>
            <a:ext cx="1973943" cy="2119086"/>
            <a:chOff x="1451427" y="348342"/>
            <a:chExt cx="1973943" cy="2119086"/>
          </a:xfrm>
        </p:grpSpPr>
        <p:sp>
          <p:nvSpPr>
            <p:cNvPr id="4" name="Рамка 3"/>
            <p:cNvSpPr/>
            <p:nvPr/>
          </p:nvSpPr>
          <p:spPr>
            <a:xfrm>
              <a:off x="1451427" y="348342"/>
              <a:ext cx="1973943" cy="2119086"/>
            </a:xfrm>
            <a:prstGeom prst="frame">
              <a:avLst>
                <a:gd name="adj1" fmla="val 4446"/>
              </a:avLst>
            </a:prstGeom>
            <a:solidFill>
              <a:srgbClr val="0070C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80" name="Рисунок 7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38" t="7338" r="14009" b="11152"/>
            <a:stretch/>
          </p:blipFill>
          <p:spPr>
            <a:xfrm>
              <a:off x="1553323" y="429111"/>
              <a:ext cx="1733199" cy="1902609"/>
            </a:xfrm>
            <a:prstGeom prst="rect">
              <a:avLst/>
            </a:prstGeom>
          </p:spPr>
        </p:pic>
      </p:grpSp>
      <p:grpSp>
        <p:nvGrpSpPr>
          <p:cNvPr id="85" name="Группа 84"/>
          <p:cNvGrpSpPr/>
          <p:nvPr/>
        </p:nvGrpSpPr>
        <p:grpSpPr>
          <a:xfrm>
            <a:off x="3508827" y="348342"/>
            <a:ext cx="1973943" cy="2119086"/>
            <a:chOff x="3508827" y="348342"/>
            <a:chExt cx="1973943" cy="2119086"/>
          </a:xfrm>
        </p:grpSpPr>
        <p:sp>
          <p:nvSpPr>
            <p:cNvPr id="8" name="Рамка 7"/>
            <p:cNvSpPr/>
            <p:nvPr/>
          </p:nvSpPr>
          <p:spPr>
            <a:xfrm>
              <a:off x="3508827" y="348342"/>
              <a:ext cx="1973943" cy="2119086"/>
            </a:xfrm>
            <a:prstGeom prst="frame">
              <a:avLst>
                <a:gd name="adj1" fmla="val 4446"/>
              </a:avLst>
            </a:prstGeom>
            <a:solidFill>
              <a:srgbClr val="0070C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grpSp>
          <p:nvGrpSpPr>
            <p:cNvPr id="84" name="Группа 83"/>
            <p:cNvGrpSpPr/>
            <p:nvPr/>
          </p:nvGrpSpPr>
          <p:grpSpPr>
            <a:xfrm>
              <a:off x="3608532" y="400366"/>
              <a:ext cx="1821733" cy="1992911"/>
              <a:chOff x="-670163" y="4118329"/>
              <a:chExt cx="2145749" cy="2551487"/>
            </a:xfrm>
          </p:grpSpPr>
          <p:sp>
            <p:nvSpPr>
              <p:cNvPr id="83" name="Прямоугольник 82"/>
              <p:cNvSpPr/>
              <p:nvPr/>
            </p:nvSpPr>
            <p:spPr>
              <a:xfrm>
                <a:off x="-670163" y="4118329"/>
                <a:ext cx="2145749" cy="255148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82" name="Рисунок 81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60315" y="4118329"/>
                <a:ext cx="1173935" cy="2551487"/>
              </a:xfrm>
              <a:prstGeom prst="rect">
                <a:avLst/>
              </a:prstGeom>
            </p:spPr>
          </p:pic>
        </p:grpSp>
      </p:grpSp>
      <p:pic>
        <p:nvPicPr>
          <p:cNvPr id="31" name="Рисунок 30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231" y="5073842"/>
            <a:ext cx="1477928" cy="1477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520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</p:childTnLst>
        </p:cTn>
      </p:par>
    </p:tnLst>
    <p:bldLst>
      <p:bldP spid="60" grpId="0" animBg="1"/>
      <p:bldP spid="61" grpId="0" animBg="1"/>
      <p:bldP spid="62" grpId="0" animBg="1"/>
      <p:bldP spid="66" grpId="1"/>
      <p:bldP spid="67" grpId="0"/>
      <p:bldP spid="6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Скругленный прямоугольник 59"/>
          <p:cNvSpPr/>
          <p:nvPr/>
        </p:nvSpPr>
        <p:spPr>
          <a:xfrm>
            <a:off x="2014008" y="2818750"/>
            <a:ext cx="855618" cy="64044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4206569" y="2818750"/>
            <a:ext cx="855618" cy="640444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6299467" y="2818750"/>
            <a:ext cx="855618" cy="64044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>
            <a:off x="1830486" y="3798752"/>
            <a:ext cx="1146629" cy="1074057"/>
          </a:xfrm>
          <a:prstGeom prst="rect">
            <a:avLst/>
          </a:prstGeom>
          <a:ln w="381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4020752" y="3798751"/>
            <a:ext cx="1146629" cy="1074057"/>
          </a:xfrm>
          <a:prstGeom prst="rect">
            <a:avLst/>
          </a:prstGeom>
          <a:ln w="381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6168804" y="3798751"/>
            <a:ext cx="1146629" cy="1074057"/>
          </a:xfrm>
          <a:prstGeom prst="rect">
            <a:avLst/>
          </a:prstGeom>
          <a:ln w="381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1796631" y="3078106"/>
            <a:ext cx="1204177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endParaRPr lang="ru-RU" sz="13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6132235" y="3022665"/>
            <a:ext cx="1168911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endParaRPr lang="ru-RU" sz="13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3977006" y="3082290"/>
            <a:ext cx="1204177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endParaRPr lang="ru-RU" sz="13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185916" y="1046352"/>
            <a:ext cx="1204176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-18529" y="2531591"/>
            <a:ext cx="1678665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7676132" y="1023404"/>
            <a:ext cx="1390125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7797589" y="2492953"/>
            <a:ext cx="1204176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5279801" y="4453825"/>
            <a:ext cx="970137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2833887" y="4335779"/>
            <a:ext cx="1168910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198741" y="-438887"/>
            <a:ext cx="1069524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7824026" y="-446145"/>
            <a:ext cx="1069524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3508827" y="348342"/>
            <a:ext cx="1973943" cy="2119086"/>
            <a:chOff x="3508827" y="348342"/>
            <a:chExt cx="1973943" cy="2119086"/>
          </a:xfrm>
        </p:grpSpPr>
        <p:sp>
          <p:nvSpPr>
            <p:cNvPr id="8" name="Рамка 7"/>
            <p:cNvSpPr/>
            <p:nvPr/>
          </p:nvSpPr>
          <p:spPr>
            <a:xfrm>
              <a:off x="3508827" y="348342"/>
              <a:ext cx="1973943" cy="2119086"/>
            </a:xfrm>
            <a:prstGeom prst="frame">
              <a:avLst>
                <a:gd name="adj1" fmla="val 4446"/>
              </a:avLst>
            </a:prstGeom>
            <a:solidFill>
              <a:srgbClr val="0070C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grpSp>
          <p:nvGrpSpPr>
            <p:cNvPr id="14" name="Группа 13"/>
            <p:cNvGrpSpPr/>
            <p:nvPr/>
          </p:nvGrpSpPr>
          <p:grpSpPr>
            <a:xfrm>
              <a:off x="3615415" y="414595"/>
              <a:ext cx="1816210" cy="1967159"/>
              <a:chOff x="657270" y="4875319"/>
              <a:chExt cx="1996320" cy="1967159"/>
            </a:xfrm>
          </p:grpSpPr>
          <p:sp>
            <p:nvSpPr>
              <p:cNvPr id="36" name="Прямоугольник 35"/>
              <p:cNvSpPr/>
              <p:nvPr/>
            </p:nvSpPr>
            <p:spPr>
              <a:xfrm>
                <a:off x="657270" y="4875319"/>
                <a:ext cx="1996320" cy="196715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5" name="Рисунок 3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2688" y="4945207"/>
                <a:ext cx="1367602" cy="1897271"/>
              </a:xfrm>
              <a:prstGeom prst="rect">
                <a:avLst/>
              </a:prstGeom>
            </p:spPr>
          </p:pic>
        </p:grpSp>
      </p:grpSp>
      <p:grpSp>
        <p:nvGrpSpPr>
          <p:cNvPr id="18" name="Группа 17"/>
          <p:cNvGrpSpPr/>
          <p:nvPr/>
        </p:nvGrpSpPr>
        <p:grpSpPr>
          <a:xfrm>
            <a:off x="5640854" y="348342"/>
            <a:ext cx="1973943" cy="2119086"/>
            <a:chOff x="5640854" y="348342"/>
            <a:chExt cx="1973943" cy="2119086"/>
          </a:xfrm>
        </p:grpSpPr>
        <p:sp>
          <p:nvSpPr>
            <p:cNvPr id="9" name="Рамка 8"/>
            <p:cNvSpPr/>
            <p:nvPr/>
          </p:nvSpPr>
          <p:spPr>
            <a:xfrm>
              <a:off x="5640854" y="348342"/>
              <a:ext cx="1973943" cy="2119086"/>
            </a:xfrm>
            <a:prstGeom prst="frame">
              <a:avLst>
                <a:gd name="adj1" fmla="val 4446"/>
              </a:avLst>
            </a:prstGeom>
            <a:solidFill>
              <a:srgbClr val="0070C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grpSp>
          <p:nvGrpSpPr>
            <p:cNvPr id="16" name="Группа 15"/>
            <p:cNvGrpSpPr/>
            <p:nvPr/>
          </p:nvGrpSpPr>
          <p:grpSpPr>
            <a:xfrm>
              <a:off x="5715144" y="398052"/>
              <a:ext cx="1829440" cy="1967159"/>
              <a:chOff x="504870" y="4722919"/>
              <a:chExt cx="1829440" cy="1967159"/>
            </a:xfrm>
          </p:grpSpPr>
          <p:sp>
            <p:nvSpPr>
              <p:cNvPr id="33" name="Прямоугольник 32"/>
              <p:cNvSpPr/>
              <p:nvPr/>
            </p:nvSpPr>
            <p:spPr>
              <a:xfrm>
                <a:off x="504870" y="4722919"/>
                <a:ext cx="1829440" cy="196715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5" name="Рисунок 14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924" t="25282" r="30585" b="53405"/>
              <a:stretch/>
            </p:blipFill>
            <p:spPr>
              <a:xfrm>
                <a:off x="566724" y="4985037"/>
                <a:ext cx="1767585" cy="1247784"/>
              </a:xfrm>
              <a:prstGeom prst="rect">
                <a:avLst/>
              </a:prstGeom>
            </p:spPr>
          </p:pic>
        </p:grpSp>
      </p:grpSp>
      <p:grpSp>
        <p:nvGrpSpPr>
          <p:cNvPr id="6" name="Группа 5"/>
          <p:cNvGrpSpPr/>
          <p:nvPr/>
        </p:nvGrpSpPr>
        <p:grpSpPr>
          <a:xfrm>
            <a:off x="1451427" y="348342"/>
            <a:ext cx="1973943" cy="2119086"/>
            <a:chOff x="1451427" y="348342"/>
            <a:chExt cx="1973943" cy="2119086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1451427" y="348342"/>
              <a:ext cx="1973943" cy="2119086"/>
              <a:chOff x="1451427" y="348342"/>
              <a:chExt cx="1973943" cy="2119086"/>
            </a:xfrm>
          </p:grpSpPr>
          <p:sp>
            <p:nvSpPr>
              <p:cNvPr id="4" name="Рамка 3"/>
              <p:cNvSpPr/>
              <p:nvPr/>
            </p:nvSpPr>
            <p:spPr>
              <a:xfrm>
                <a:off x="1451427" y="348342"/>
                <a:ext cx="1973943" cy="2119086"/>
              </a:xfrm>
              <a:prstGeom prst="frame">
                <a:avLst>
                  <a:gd name="adj1" fmla="val 4446"/>
                </a:avLst>
              </a:prstGeom>
              <a:solidFill>
                <a:srgbClr val="0070C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3" name="Прямоугольник 2"/>
              <p:cNvSpPr/>
              <p:nvPr/>
            </p:nvSpPr>
            <p:spPr>
              <a:xfrm>
                <a:off x="1526709" y="424305"/>
                <a:ext cx="1829440" cy="196715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37" name="Рисунок 36" descr="http://www.ondemandappscript.com/img/home/carpentersondemand.png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7436" y="511276"/>
              <a:ext cx="1797455" cy="195615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8" name="Рисунок 37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231" y="5073842"/>
            <a:ext cx="1477928" cy="1477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937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0" grpId="0" animBg="1"/>
      <p:bldP spid="61" grpId="0" animBg="1"/>
      <p:bldP spid="62" grpId="0" animBg="1"/>
      <p:bldP spid="66" grpId="0"/>
      <p:bldP spid="67" grpId="0"/>
      <p:bldP spid="6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Скругленный прямоугольник 59"/>
          <p:cNvSpPr/>
          <p:nvPr/>
        </p:nvSpPr>
        <p:spPr>
          <a:xfrm>
            <a:off x="2014008" y="2818750"/>
            <a:ext cx="855618" cy="64044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4206569" y="2818750"/>
            <a:ext cx="855618" cy="640444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6299467" y="2818750"/>
            <a:ext cx="855618" cy="64044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>
            <a:off x="1830486" y="3798752"/>
            <a:ext cx="1146629" cy="1074057"/>
          </a:xfrm>
          <a:prstGeom prst="rect">
            <a:avLst/>
          </a:prstGeom>
          <a:ln w="381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4020752" y="3798751"/>
            <a:ext cx="1146629" cy="1074057"/>
          </a:xfrm>
          <a:prstGeom prst="rect">
            <a:avLst/>
          </a:prstGeom>
          <a:ln w="381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6168804" y="3798751"/>
            <a:ext cx="1146629" cy="1074057"/>
          </a:xfrm>
          <a:prstGeom prst="rect">
            <a:avLst/>
          </a:prstGeom>
          <a:ln w="381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1796631" y="3078106"/>
            <a:ext cx="1204177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endParaRPr lang="ru-RU" sz="13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6231622" y="3022665"/>
            <a:ext cx="970137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13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4044332" y="3082290"/>
            <a:ext cx="1069524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13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185916" y="1046352"/>
            <a:ext cx="1204176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-18529" y="2531591"/>
            <a:ext cx="1678665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7769106" y="1023404"/>
            <a:ext cx="1204176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7797589" y="2492953"/>
            <a:ext cx="1204176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5279801" y="4453825"/>
            <a:ext cx="970137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2833887" y="4335779"/>
            <a:ext cx="1168910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198741" y="-438887"/>
            <a:ext cx="1069524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7824026" y="-446145"/>
            <a:ext cx="1069524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1451427" y="348342"/>
            <a:ext cx="1973943" cy="2119086"/>
            <a:chOff x="1451427" y="348342"/>
            <a:chExt cx="1973943" cy="2119086"/>
          </a:xfrm>
        </p:grpSpPr>
        <p:sp>
          <p:nvSpPr>
            <p:cNvPr id="4" name="Рамка 3"/>
            <p:cNvSpPr/>
            <p:nvPr/>
          </p:nvSpPr>
          <p:spPr>
            <a:xfrm>
              <a:off x="1451427" y="348342"/>
              <a:ext cx="1973943" cy="2119086"/>
            </a:xfrm>
            <a:prstGeom prst="frame">
              <a:avLst>
                <a:gd name="adj1" fmla="val 4446"/>
              </a:avLst>
            </a:prstGeom>
            <a:solidFill>
              <a:srgbClr val="0070C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grpSp>
          <p:nvGrpSpPr>
            <p:cNvPr id="3" name="Группа 2"/>
            <p:cNvGrpSpPr/>
            <p:nvPr/>
          </p:nvGrpSpPr>
          <p:grpSpPr>
            <a:xfrm>
              <a:off x="1513804" y="432019"/>
              <a:ext cx="1836940" cy="1969894"/>
              <a:chOff x="-633921" y="1483717"/>
              <a:chExt cx="1836940" cy="1969894"/>
            </a:xfrm>
          </p:grpSpPr>
          <p:sp>
            <p:nvSpPr>
              <p:cNvPr id="30" name="Прямоугольник 29"/>
              <p:cNvSpPr/>
              <p:nvPr/>
            </p:nvSpPr>
            <p:spPr>
              <a:xfrm>
                <a:off x="-633921" y="1483717"/>
                <a:ext cx="1829440" cy="196715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" name="Рисунок 1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391" t="18972" r="14098" b="17260"/>
              <a:stretch/>
            </p:blipFill>
            <p:spPr>
              <a:xfrm>
                <a:off x="-623443" y="1609571"/>
                <a:ext cx="1826462" cy="1844040"/>
              </a:xfrm>
              <a:prstGeom prst="rect">
                <a:avLst/>
              </a:prstGeom>
            </p:spPr>
          </p:pic>
        </p:grpSp>
      </p:grpSp>
      <p:grpSp>
        <p:nvGrpSpPr>
          <p:cNvPr id="15" name="Группа 14"/>
          <p:cNvGrpSpPr/>
          <p:nvPr/>
        </p:nvGrpSpPr>
        <p:grpSpPr>
          <a:xfrm>
            <a:off x="3508827" y="348342"/>
            <a:ext cx="1973943" cy="2130851"/>
            <a:chOff x="3508827" y="348342"/>
            <a:chExt cx="1973943" cy="2130851"/>
          </a:xfrm>
        </p:grpSpPr>
        <p:sp>
          <p:nvSpPr>
            <p:cNvPr id="8" name="Рамка 7"/>
            <p:cNvSpPr/>
            <p:nvPr/>
          </p:nvSpPr>
          <p:spPr>
            <a:xfrm>
              <a:off x="3508827" y="348342"/>
              <a:ext cx="1973943" cy="2119086"/>
            </a:xfrm>
            <a:prstGeom prst="frame">
              <a:avLst>
                <a:gd name="adj1" fmla="val 4446"/>
              </a:avLst>
            </a:prstGeom>
            <a:solidFill>
              <a:srgbClr val="0070C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grpSp>
          <p:nvGrpSpPr>
            <p:cNvPr id="7" name="Группа 6"/>
            <p:cNvGrpSpPr/>
            <p:nvPr/>
          </p:nvGrpSpPr>
          <p:grpSpPr>
            <a:xfrm>
              <a:off x="3582965" y="425735"/>
              <a:ext cx="1848659" cy="2053458"/>
              <a:chOff x="-853356" y="3014040"/>
              <a:chExt cx="1829440" cy="2124502"/>
            </a:xfrm>
          </p:grpSpPr>
          <p:sp>
            <p:nvSpPr>
              <p:cNvPr id="33" name="Прямоугольник 32"/>
              <p:cNvSpPr/>
              <p:nvPr/>
            </p:nvSpPr>
            <p:spPr>
              <a:xfrm>
                <a:off x="-853356" y="3033250"/>
                <a:ext cx="1829440" cy="196715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5" name="Рисунок 4"/>
              <p:cNvPicPr>
                <a:picLocks noChangeAspect="1"/>
              </p:cNvPicPr>
              <p:nvPr/>
            </p:nvPicPr>
            <p:blipFill rotWithShape="1"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833" t="37111" r="5833" b="27778"/>
              <a:stretch/>
            </p:blipFill>
            <p:spPr>
              <a:xfrm rot="18818061" flipV="1">
                <a:off x="-1016458" y="3736542"/>
                <a:ext cx="2124502" cy="679497"/>
              </a:xfrm>
              <a:prstGeom prst="rect">
                <a:avLst/>
              </a:prstGeom>
            </p:spPr>
          </p:pic>
        </p:grpSp>
      </p:grpSp>
      <p:grpSp>
        <p:nvGrpSpPr>
          <p:cNvPr id="17" name="Группа 16"/>
          <p:cNvGrpSpPr/>
          <p:nvPr/>
        </p:nvGrpSpPr>
        <p:grpSpPr>
          <a:xfrm>
            <a:off x="5640854" y="348342"/>
            <a:ext cx="1973943" cy="2119086"/>
            <a:chOff x="5640854" y="348342"/>
            <a:chExt cx="1973943" cy="2119086"/>
          </a:xfrm>
        </p:grpSpPr>
        <p:sp>
          <p:nvSpPr>
            <p:cNvPr id="9" name="Рамка 8"/>
            <p:cNvSpPr/>
            <p:nvPr/>
          </p:nvSpPr>
          <p:spPr>
            <a:xfrm>
              <a:off x="5640854" y="348342"/>
              <a:ext cx="1973943" cy="2119086"/>
            </a:xfrm>
            <a:prstGeom prst="frame">
              <a:avLst>
                <a:gd name="adj1" fmla="val 4446"/>
              </a:avLst>
            </a:prstGeom>
            <a:solidFill>
              <a:srgbClr val="0070C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5156" y="409780"/>
              <a:ext cx="1743906" cy="1989397"/>
            </a:xfrm>
            <a:prstGeom prst="rect">
              <a:avLst/>
            </a:prstGeom>
          </p:spPr>
        </p:pic>
      </p:grpSp>
      <p:pic>
        <p:nvPicPr>
          <p:cNvPr id="34" name="Рисунок 3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231" y="5073842"/>
            <a:ext cx="1477928" cy="1477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29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60" grpId="0" animBg="1"/>
      <p:bldP spid="61" grpId="0" animBg="1"/>
      <p:bldP spid="62" grpId="0" animBg="1"/>
      <p:bldP spid="66" grpId="0"/>
      <p:bldP spid="67" grpId="0"/>
      <p:bldP spid="6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Скругленный прямоугольник 59"/>
          <p:cNvSpPr/>
          <p:nvPr/>
        </p:nvSpPr>
        <p:spPr>
          <a:xfrm>
            <a:off x="2014008" y="2818750"/>
            <a:ext cx="855618" cy="64044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4206569" y="2818750"/>
            <a:ext cx="855618" cy="640444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6299467" y="2818750"/>
            <a:ext cx="855618" cy="64044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>
            <a:off x="1830486" y="3798752"/>
            <a:ext cx="1146629" cy="1074057"/>
          </a:xfrm>
          <a:prstGeom prst="rect">
            <a:avLst/>
          </a:prstGeom>
          <a:ln w="381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4020752" y="3798751"/>
            <a:ext cx="1146629" cy="1074057"/>
          </a:xfrm>
          <a:prstGeom prst="rect">
            <a:avLst/>
          </a:prstGeom>
          <a:ln w="381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6168804" y="3798751"/>
            <a:ext cx="1146629" cy="1074057"/>
          </a:xfrm>
          <a:prstGeom prst="rect">
            <a:avLst/>
          </a:prstGeom>
          <a:ln w="381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1913651" y="3078106"/>
            <a:ext cx="970137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13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6114603" y="3022665"/>
            <a:ext cx="1204176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endParaRPr lang="ru-RU" sz="13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4044332" y="3082290"/>
            <a:ext cx="1069524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13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185916" y="1046352"/>
            <a:ext cx="1204176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-18529" y="2531591"/>
            <a:ext cx="1678665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7769106" y="1023404"/>
            <a:ext cx="1204176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7797589" y="2492953"/>
            <a:ext cx="1204176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5279801" y="4453825"/>
            <a:ext cx="970137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2833887" y="4335779"/>
            <a:ext cx="1168910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198741" y="-438887"/>
            <a:ext cx="1069524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7824026" y="-446145"/>
            <a:ext cx="1069524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1451427" y="348342"/>
            <a:ext cx="1973943" cy="2119086"/>
            <a:chOff x="1451427" y="348342"/>
            <a:chExt cx="1973943" cy="2119086"/>
          </a:xfrm>
        </p:grpSpPr>
        <p:sp>
          <p:nvSpPr>
            <p:cNvPr id="4" name="Рамка 3"/>
            <p:cNvSpPr/>
            <p:nvPr/>
          </p:nvSpPr>
          <p:spPr>
            <a:xfrm>
              <a:off x="1451427" y="348342"/>
              <a:ext cx="1973943" cy="2119086"/>
            </a:xfrm>
            <a:prstGeom prst="frame">
              <a:avLst>
                <a:gd name="adj1" fmla="val 4446"/>
              </a:avLst>
            </a:prstGeom>
            <a:solidFill>
              <a:srgbClr val="0070C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grpSp>
          <p:nvGrpSpPr>
            <p:cNvPr id="3" name="Группа 2"/>
            <p:cNvGrpSpPr/>
            <p:nvPr/>
          </p:nvGrpSpPr>
          <p:grpSpPr>
            <a:xfrm>
              <a:off x="1544401" y="457200"/>
              <a:ext cx="1755197" cy="1884838"/>
              <a:chOff x="-425602" y="2254100"/>
              <a:chExt cx="1829440" cy="1967159"/>
            </a:xfrm>
          </p:grpSpPr>
          <p:sp>
            <p:nvSpPr>
              <p:cNvPr id="32" name="Прямоугольник 31"/>
              <p:cNvSpPr/>
              <p:nvPr/>
            </p:nvSpPr>
            <p:spPr>
              <a:xfrm>
                <a:off x="-425602" y="2254100"/>
                <a:ext cx="1829440" cy="196715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" name="Рисунок 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27758" y="2457537"/>
                <a:ext cx="1521355" cy="1637955"/>
              </a:xfrm>
              <a:prstGeom prst="rect">
                <a:avLst/>
              </a:prstGeom>
            </p:spPr>
          </p:pic>
        </p:grpSp>
      </p:grpSp>
      <p:grpSp>
        <p:nvGrpSpPr>
          <p:cNvPr id="7" name="Группа 6"/>
          <p:cNvGrpSpPr/>
          <p:nvPr/>
        </p:nvGrpSpPr>
        <p:grpSpPr>
          <a:xfrm>
            <a:off x="3508827" y="348342"/>
            <a:ext cx="1973943" cy="2119086"/>
            <a:chOff x="3508827" y="348342"/>
            <a:chExt cx="1973943" cy="2119086"/>
          </a:xfrm>
        </p:grpSpPr>
        <p:sp>
          <p:nvSpPr>
            <p:cNvPr id="8" name="Рамка 7"/>
            <p:cNvSpPr/>
            <p:nvPr/>
          </p:nvSpPr>
          <p:spPr>
            <a:xfrm>
              <a:off x="3508827" y="348342"/>
              <a:ext cx="1973943" cy="2119086"/>
            </a:xfrm>
            <a:prstGeom prst="frame">
              <a:avLst>
                <a:gd name="adj1" fmla="val 4446"/>
              </a:avLst>
            </a:prstGeom>
            <a:solidFill>
              <a:srgbClr val="0070C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3608532" y="400366"/>
              <a:ext cx="1821733" cy="199291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1391" y="400366"/>
              <a:ext cx="996666" cy="1992911"/>
            </a:xfrm>
            <a:prstGeom prst="rect">
              <a:avLst/>
            </a:prstGeom>
          </p:spPr>
        </p:pic>
      </p:grpSp>
      <p:grpSp>
        <p:nvGrpSpPr>
          <p:cNvPr id="16" name="Группа 15"/>
          <p:cNvGrpSpPr/>
          <p:nvPr/>
        </p:nvGrpSpPr>
        <p:grpSpPr>
          <a:xfrm>
            <a:off x="5640854" y="348342"/>
            <a:ext cx="1973943" cy="2119086"/>
            <a:chOff x="5640854" y="348342"/>
            <a:chExt cx="1973943" cy="2119086"/>
          </a:xfrm>
        </p:grpSpPr>
        <p:sp>
          <p:nvSpPr>
            <p:cNvPr id="9" name="Рамка 8"/>
            <p:cNvSpPr/>
            <p:nvPr/>
          </p:nvSpPr>
          <p:spPr>
            <a:xfrm>
              <a:off x="5640854" y="348342"/>
              <a:ext cx="1973943" cy="2119086"/>
            </a:xfrm>
            <a:prstGeom prst="frame">
              <a:avLst>
                <a:gd name="adj1" fmla="val 4446"/>
              </a:avLst>
            </a:prstGeom>
            <a:solidFill>
              <a:srgbClr val="0070C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grpSp>
          <p:nvGrpSpPr>
            <p:cNvPr id="15" name="Группа 14"/>
            <p:cNvGrpSpPr/>
            <p:nvPr/>
          </p:nvGrpSpPr>
          <p:grpSpPr>
            <a:xfrm>
              <a:off x="5694943" y="400366"/>
              <a:ext cx="1829440" cy="1967159"/>
              <a:chOff x="-580645" y="2656006"/>
              <a:chExt cx="1829440" cy="1967159"/>
            </a:xfrm>
          </p:grpSpPr>
          <p:sp>
            <p:nvSpPr>
              <p:cNvPr id="33" name="Прямоугольник 32"/>
              <p:cNvSpPr/>
              <p:nvPr/>
            </p:nvSpPr>
            <p:spPr>
              <a:xfrm>
                <a:off x="-580645" y="2656006"/>
                <a:ext cx="1829440" cy="196715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4" name="Рисунок 13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64411" y="2704581"/>
                <a:ext cx="1180667" cy="1918584"/>
              </a:xfrm>
              <a:prstGeom prst="rect">
                <a:avLst/>
              </a:prstGeom>
            </p:spPr>
          </p:pic>
        </p:grpSp>
      </p:grpSp>
      <p:pic>
        <p:nvPicPr>
          <p:cNvPr id="34" name="Рисунок 3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231" y="5073842"/>
            <a:ext cx="1477928" cy="1477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52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60" grpId="0" animBg="1"/>
      <p:bldP spid="61" grpId="0" animBg="1"/>
      <p:bldP spid="62" grpId="0" animBg="1"/>
      <p:bldP spid="66" grpId="0"/>
      <p:bldP spid="67" grpId="0"/>
      <p:bldP spid="68" grpId="0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673</TotalTime>
  <Words>291</Words>
  <Application>Microsoft Office PowerPoint</Application>
  <PresentationFormat>Экран (4:3)</PresentationFormat>
  <Paragraphs>157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Monotype Corsiva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26</cp:revision>
  <dcterms:created xsi:type="dcterms:W3CDTF">2017-02-12T15:26:37Z</dcterms:created>
  <dcterms:modified xsi:type="dcterms:W3CDTF">2017-04-05T18:14:06Z</dcterms:modified>
</cp:coreProperties>
</file>